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15087" y="-25574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61075" y="56676"/>
            <a:ext cx="6898342" cy="6610824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49" y="563690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8" y="673365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42" y="45134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26" y="64998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47" y="53861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70625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95" y="29359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37" y="30599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0" y="29359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74" y="306604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УБ</a:t>
            </a:r>
          </a:p>
          <a:p>
            <a:pPr algn="ctr"/>
            <a:r>
              <a:rPr lang="ru-UA" sz="3600" b="1" dirty="0"/>
              <a:t>АБ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06" y="501113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30" y="520713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4" y="29189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46" y="308214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20" y="509154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96" y="525928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43" y="509658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19" y="524019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63B686-D4A7-4E11-AADC-5C4BB7C7ED18}"/>
</file>

<file path=customXml/itemProps2.xml><?xml version="1.0" encoding="utf-8"?>
<ds:datastoreItem xmlns:ds="http://schemas.openxmlformats.org/officeDocument/2006/customXml" ds:itemID="{9F6E2112-1BEA-4C52-A91B-50800AB2929D}"/>
</file>

<file path=customXml/itemProps3.xml><?xml version="1.0" encoding="utf-8"?>
<ds:datastoreItem xmlns:ds="http://schemas.openxmlformats.org/officeDocument/2006/customXml" ds:itemID="{893B65E1-52A0-46D9-8A2A-AED9E227B8D0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11</cp:revision>
  <dcterms:created xsi:type="dcterms:W3CDTF">2025-11-29T19:18:37Z</dcterms:created>
  <dcterms:modified xsi:type="dcterms:W3CDTF">2026-01-23T17:10:30Z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