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53"/>
  </p:normalViewPr>
  <p:slideViewPr>
    <p:cSldViewPr snapToGrid="0">
      <p:cViewPr varScale="1">
        <p:scale>
          <a:sx n="100" d="100"/>
          <a:sy n="100" d="100"/>
        </p:scale>
        <p:origin x="66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BB3-FB24-4B45-8F5F-D1AA12E46287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505-DBE8-454D-9B04-B77F7FA5D5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80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A2505-DBE8-454D-9B04-B77F7FA5D5E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92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7937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95550" y="44387"/>
            <a:ext cx="7158723" cy="6805676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73EF0-264B-296B-DEC8-E3EADC9D5851}"/>
              </a:ext>
            </a:extLst>
          </p:cNvPr>
          <p:cNvSpPr txBox="1"/>
          <p:nvPr/>
        </p:nvSpPr>
        <p:spPr>
          <a:xfrm>
            <a:off x="3134873" y="696484"/>
            <a:ext cx="147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</a:p>
        </p:txBody>
      </p:sp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726" y="66989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12" y="70843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84499B-FC2A-1B62-F0A6-4DDB4D4697B0}"/>
              </a:ext>
            </a:extLst>
          </p:cNvPr>
          <p:cNvSpPr txBox="1"/>
          <p:nvPr/>
        </p:nvSpPr>
        <p:spPr>
          <a:xfrm>
            <a:off x="5458693" y="638598"/>
            <a:ext cx="1148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</a:p>
        </p:txBody>
      </p:sp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46" y="53153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46" y="70156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4F6E7E-45D6-462E-83D4-8156EC6CCC13}"/>
              </a:ext>
            </a:extLst>
          </p:cNvPr>
          <p:cNvSpPr txBox="1"/>
          <p:nvPr/>
        </p:nvSpPr>
        <p:spPr>
          <a:xfrm>
            <a:off x="7748161" y="5819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</a:p>
        </p:txBody>
      </p:sp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227" y="43509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439" y="62246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30FB8-7B6A-E785-E8C4-BD08D4098CAE}"/>
              </a:ext>
            </a:extLst>
          </p:cNvPr>
          <p:cNvSpPr txBox="1"/>
          <p:nvPr/>
        </p:nvSpPr>
        <p:spPr>
          <a:xfrm>
            <a:off x="3369361" y="3061665"/>
            <a:ext cx="94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МУ </a:t>
            </a:r>
          </a:p>
        </p:txBody>
      </p:sp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51" y="2830011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42" y="323197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1BB35D-B907-2ECC-9A10-73B835F5254D}"/>
              </a:ext>
            </a:extLst>
          </p:cNvPr>
          <p:cNvSpPr txBox="1"/>
          <p:nvPr/>
        </p:nvSpPr>
        <p:spPr>
          <a:xfrm>
            <a:off x="5429593" y="3023501"/>
            <a:ext cx="104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04" y="295631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66" y="307213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3642-093A-4771-B1AC-4015CD870EA3}"/>
              </a:ext>
            </a:extLst>
          </p:cNvPr>
          <p:cNvSpPr txBox="1"/>
          <p:nvPr/>
        </p:nvSpPr>
        <p:spPr>
          <a:xfrm>
            <a:off x="7748161" y="3087165"/>
            <a:ext cx="100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/>
              <a:t>МУ</a:t>
            </a:r>
          </a:p>
          <a:p>
            <a:pPr algn="ctr"/>
            <a:r>
              <a:rPr lang="ru-UA" sz="3600" b="1" dirty="0"/>
              <a:t>МА</a:t>
            </a:r>
            <a:endParaRPr lang="ru-U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DA38C-F6EA-29D9-85AB-869C1ADC1B32}"/>
              </a:ext>
            </a:extLst>
          </p:cNvPr>
          <p:cNvSpPr txBox="1"/>
          <p:nvPr/>
        </p:nvSpPr>
        <p:spPr>
          <a:xfrm>
            <a:off x="3254709" y="5154842"/>
            <a:ext cx="1035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6E4B6-ECEB-D832-E783-E441D3CF4EF5}"/>
              </a:ext>
            </a:extLst>
          </p:cNvPr>
          <p:cNvSpPr txBox="1"/>
          <p:nvPr/>
        </p:nvSpPr>
        <p:spPr>
          <a:xfrm>
            <a:off x="5440185" y="5136294"/>
            <a:ext cx="114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676" y="503890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04" y="513319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6322F35-EBE7-9163-2B31-B83B28FA896F}"/>
              </a:ext>
            </a:extLst>
          </p:cNvPr>
          <p:cNvSpPr txBox="1"/>
          <p:nvPr/>
        </p:nvSpPr>
        <p:spPr>
          <a:xfrm>
            <a:off x="7748161" y="52290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227" y="294788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398" y="3070047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75" y="506812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96" y="513319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80" y="507224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67" y="524855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7173A4F-9E17-4423-A1FB-1257F0783B8E}"/>
</file>

<file path=customXml/itemProps2.xml><?xml version="1.0" encoding="utf-8"?>
<ds:datastoreItem xmlns:ds="http://schemas.openxmlformats.org/officeDocument/2006/customXml" ds:itemID="{B7400EBE-BF2A-434A-8181-5178F0B64EF9}"/>
</file>

<file path=customXml/itemProps3.xml><?xml version="1.0" encoding="utf-8"?>
<ds:datastoreItem xmlns:ds="http://schemas.openxmlformats.org/officeDocument/2006/customXml" ds:itemID="{06D35D1C-442A-4BD5-8225-88129EF0887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</Words>
  <Application>Microsoft Macintosh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8</cp:revision>
  <dcterms:created xsi:type="dcterms:W3CDTF">2025-11-29T19:18:37Z</dcterms:created>
  <dcterms:modified xsi:type="dcterms:W3CDTF">2026-01-23T17:28:10Z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