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553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2BB3-FB24-4B45-8F5F-D1AA12E46287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505-DBE8-454D-9B04-B77F7FA5D5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80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A2505-DBE8-454D-9B04-B77F7FA5D5E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92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7937"/>
            <a:ext cx="1221908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89200" y="63751"/>
            <a:ext cx="7097058" cy="6681335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" name="Рисунок 3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C153A9-54F3-56E1-778A-335070CF3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223" y="4495800"/>
            <a:ext cx="2149784" cy="214978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CF6D4D-1B55-10FC-3C8F-19DED4FF9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44387"/>
            <a:ext cx="1211220" cy="122629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AD63A-B91C-9C70-C12E-55CE710F6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6258" y="1516613"/>
            <a:ext cx="2867772" cy="2898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73EF0-264B-296B-DEC8-E3EADC9D5851}"/>
              </a:ext>
            </a:extLst>
          </p:cNvPr>
          <p:cNvSpPr txBox="1"/>
          <p:nvPr/>
        </p:nvSpPr>
        <p:spPr>
          <a:xfrm>
            <a:off x="3134873" y="696484"/>
            <a:ext cx="147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</a:p>
        </p:txBody>
      </p:sp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33" y="56452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60" y="72999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84499B-FC2A-1B62-F0A6-4DDB4D4697B0}"/>
              </a:ext>
            </a:extLst>
          </p:cNvPr>
          <p:cNvSpPr txBox="1"/>
          <p:nvPr/>
        </p:nvSpPr>
        <p:spPr>
          <a:xfrm>
            <a:off x="5601175" y="638598"/>
            <a:ext cx="10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НУ</a:t>
            </a:r>
          </a:p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НЫ</a:t>
            </a:r>
          </a:p>
        </p:txBody>
      </p:sp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78" y="44466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65" y="66372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4F6E7E-45D6-462E-83D4-8156EC6CCC13}"/>
              </a:ext>
            </a:extLst>
          </p:cNvPr>
          <p:cNvSpPr txBox="1"/>
          <p:nvPr/>
        </p:nvSpPr>
        <p:spPr>
          <a:xfrm>
            <a:off x="7748161" y="5819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</a:p>
        </p:txBody>
      </p:sp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41" y="561731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185" y="58649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30FB8-7B6A-E785-E8C4-BD08D4098CAE}"/>
              </a:ext>
            </a:extLst>
          </p:cNvPr>
          <p:cNvSpPr txBox="1"/>
          <p:nvPr/>
        </p:nvSpPr>
        <p:spPr>
          <a:xfrm>
            <a:off x="3314416" y="2951430"/>
            <a:ext cx="946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4000" b="1" dirty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</a:p>
          <a:p>
            <a:pPr algn="ctr"/>
            <a:r>
              <a:rPr lang="ru-UA" sz="4000" b="1" dirty="0">
                <a:latin typeface="Arial" panose="020B0604020202020204" pitchFamily="34" charset="0"/>
                <a:cs typeface="Arial" panose="020B0604020202020204" pitchFamily="34" charset="0"/>
              </a:rPr>
              <a:t>НУ </a:t>
            </a:r>
          </a:p>
        </p:txBody>
      </p:sp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66" y="296390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41" y="3232150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F1BB35D-B907-2ECC-9A10-73B835F5254D}"/>
              </a:ext>
            </a:extLst>
          </p:cNvPr>
          <p:cNvSpPr txBox="1"/>
          <p:nvPr/>
        </p:nvSpPr>
        <p:spPr>
          <a:xfrm>
            <a:off x="5429593" y="3023501"/>
            <a:ext cx="104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НЫ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93" y="292169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69" y="3050357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3642-093A-4771-B1AC-4015CD870EA3}"/>
              </a:ext>
            </a:extLst>
          </p:cNvPr>
          <p:cNvSpPr txBox="1"/>
          <p:nvPr/>
        </p:nvSpPr>
        <p:spPr>
          <a:xfrm>
            <a:off x="7748161" y="3087165"/>
            <a:ext cx="100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/>
              <a:t>НУ</a:t>
            </a:r>
          </a:p>
          <a:p>
            <a:pPr algn="ctr"/>
            <a:r>
              <a:rPr lang="ru-UA" sz="3600" b="1" dirty="0"/>
              <a:t>НА</a:t>
            </a:r>
            <a:endParaRPr lang="ru-UA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DA38C-F6EA-29D9-85AB-869C1ADC1B32}"/>
              </a:ext>
            </a:extLst>
          </p:cNvPr>
          <p:cNvSpPr txBox="1"/>
          <p:nvPr/>
        </p:nvSpPr>
        <p:spPr>
          <a:xfrm>
            <a:off x="3254709" y="5154842"/>
            <a:ext cx="1035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86E4B6-ECEB-D832-E783-E441D3CF4EF5}"/>
              </a:ext>
            </a:extLst>
          </p:cNvPr>
          <p:cNvSpPr txBox="1"/>
          <p:nvPr/>
        </p:nvSpPr>
        <p:spPr>
          <a:xfrm>
            <a:off x="5516695" y="5184323"/>
            <a:ext cx="974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НЫ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618" y="511692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94" y="525580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6322F35-EBE7-9163-2B31-B83B28FA896F}"/>
              </a:ext>
            </a:extLst>
          </p:cNvPr>
          <p:cNvSpPr txBox="1"/>
          <p:nvPr/>
        </p:nvSpPr>
        <p:spPr>
          <a:xfrm>
            <a:off x="7748161" y="52290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НУ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09" y="2963061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56" y="3004180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70" y="503784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009" y="529717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61" y="503784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51" y="520459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5708325-FEE0-471C-A31E-8639219DC809}"/>
</file>

<file path=customXml/itemProps2.xml><?xml version="1.0" encoding="utf-8"?>
<ds:datastoreItem xmlns:ds="http://schemas.openxmlformats.org/officeDocument/2006/customXml" ds:itemID="{F8E0278B-73E1-4D3F-A4E4-BF519A630C6D}"/>
</file>

<file path=customXml/itemProps3.xml><?xml version="1.0" encoding="utf-8"?>
<ds:datastoreItem xmlns:ds="http://schemas.openxmlformats.org/officeDocument/2006/customXml" ds:itemID="{82CE9615-1AED-436C-8D07-A8B77BCC5B15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19</Words>
  <Application>Microsoft Macintosh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6</cp:revision>
  <dcterms:created xsi:type="dcterms:W3CDTF">2025-11-29T19:18:37Z</dcterms:created>
  <dcterms:modified xsi:type="dcterms:W3CDTF">2026-01-23T17:24:56Z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