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71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0"/>
    <p:restoredTop sz="94553"/>
  </p:normalViewPr>
  <p:slideViewPr>
    <p:cSldViewPr snapToGrid="0">
      <p:cViewPr varScale="1">
        <p:scale>
          <a:sx n="100" d="100"/>
          <a:sy n="100" d="100"/>
        </p:scale>
        <p:origin x="6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22BB3-FB24-4B45-8F5F-D1AA12E46287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A2505-DBE8-454D-9B04-B77F7FA5D5E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37809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A2505-DBE8-454D-9B04-B77F7FA5D5E2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48928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F9438E-6F11-3D04-EE7D-BA21FEB43F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4CB368C-840A-1C2E-4646-74579ABA42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7F808E-FA84-3BB1-F39C-33D76F78D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8C5C5C-66F8-F2A7-AF7B-1542BBB4F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5FD3DB-9D4E-54DA-FA4A-0E844B8AB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3533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A62F5D-F38C-FBDD-C4DA-9D1134487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CC4EA6-81F0-F4A8-72C5-08BC8FF366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C19234-AF78-BD62-6A85-143046EFC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E801C3-0282-D17A-7596-B75AFCC41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F77B69-C4B0-0354-5FC8-19BB6836E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57733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CA6B15A-D1BD-E4DA-98C7-37672CE487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5066F2-C6BD-F7A5-15B0-F31A8C4F72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EB254A-91EE-69F1-C6D4-EFD9DE127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4667E0-8238-8EBA-9C8D-C064C00AF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B6A3A7-8615-77C3-54E6-F6DE76DB6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8445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849C23-627C-DCBD-2CD7-7537743AB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3E99EF-239A-57E3-6441-25166C85F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18A1D5-A061-CF0B-83EA-160DEA2B6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3F81BE-3607-7CDD-315E-5297C9403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A0F30F-A7EE-9BA4-18F4-20FAEDD6C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9129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47D962-DF6B-D06F-CF47-271632443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E6BEDE-7509-8E14-98F4-61D8F4D3A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A8CDF0-D73F-3A16-D0EE-214311A14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F21006-3E51-CB4E-D749-BA98B6C19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26B812-E957-B3BE-FA8E-0B1A861C0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7643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630A1E-0FD8-3933-9193-B13541E80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A91D66-C1EF-DFE0-E395-46BE7A3505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52EB739-10DE-EC7D-079A-095B0596D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BE01BA-3871-E504-51C5-D574A6A2E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DEFBD6-D5B2-190F-6EB1-97D050C15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3F8D3E-6D42-820B-C9EB-521512CBC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40374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5028D9-0C7F-EFA9-D68F-412963A2D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79E932-1DFB-BD18-1F5A-77FBFDD4C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02B282F-4ACE-E916-175F-86242864DC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0442304-C9C8-D20C-DDA6-65A9AE8A51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FF12CE6-0E5B-5550-73EF-CFEB8BAA82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C7A23EF-10E4-E33F-D35D-CF340E76A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5BEE16A-EB97-A702-D893-FC85CE8CC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05B5EB-38C1-1F90-6EF1-6A4C90376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00914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196E24-FB67-C078-705C-5B5522FBD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4B5373D-108A-3C00-79F5-C0E1903B6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D051882-4CEE-2F1F-4296-5DE9DED85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0E9E2B4-9265-BAF6-2778-514897C47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3308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DF82314-AC61-026A-72D0-D86789C7B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0C3E9D6-E3C6-878B-9826-5046D2DE2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A022DE4-03D7-9F3E-4681-ADFE5E727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11833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ED2599-C803-84B1-8D91-135684896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AC744D-70AB-2BD5-E966-65F953FB3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D5260E-AED5-6CB5-D66E-D2096B3DCB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265FB4-FE46-D3AD-6287-B9BED7DF6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0580BD-4BAC-04BE-375A-242E30812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5CAFBB-B097-3E0C-5093-DC656BA37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49843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94CE50-5F45-4E4B-F0D9-927E52348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322C598-944B-E4B6-6322-DBAC0394A1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A8E1382-16AA-40ED-5C93-27CBCD375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80D2CB-3C13-BE03-EE13-173836726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7CF391-6F2F-30AE-EDB6-D8DD39CD5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DEFFF9-6B69-D98F-6521-B42F76072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3827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587A5E-1584-62C8-B659-1384741FB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0367B4-34A1-7EB8-B32E-31CDF5CCB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201436-9B9D-D793-EE9F-13221937A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C00408-9DD5-B24C-98D6-8FF13090FE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5569D9-DEAE-515A-12FF-396211D2B0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79650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7B3E903-F5D5-4726-806C-5988F5F6AF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0" y="7937"/>
            <a:ext cx="12219080" cy="6909147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561075" y="34760"/>
            <a:ext cx="6898342" cy="6610824"/>
          </a:xfrm>
          <a:prstGeom prst="roundRect">
            <a:avLst>
              <a:gd name="adj" fmla="val 8889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921000" y="2921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124450" y="2921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327900" y="2921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21000" y="26543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24450" y="26543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327900" y="26543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21000" y="475615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24450" y="475615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327900" y="475615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Блок-схема: узел 17"/>
          <p:cNvSpPr/>
          <p:nvPr/>
        </p:nvSpPr>
        <p:spPr>
          <a:xfrm>
            <a:off x="2819400" y="468630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Блок-схема: узел 18"/>
          <p:cNvSpPr/>
          <p:nvPr/>
        </p:nvSpPr>
        <p:spPr>
          <a:xfrm>
            <a:off x="4292600" y="468630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Блок-схема: узел 19"/>
          <p:cNvSpPr/>
          <p:nvPr/>
        </p:nvSpPr>
        <p:spPr>
          <a:xfrm>
            <a:off x="2752725" y="251460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Блок-схема: узел 20"/>
          <p:cNvSpPr/>
          <p:nvPr/>
        </p:nvSpPr>
        <p:spPr>
          <a:xfrm>
            <a:off x="4292600" y="251460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Блок-схема: узел 21"/>
          <p:cNvSpPr/>
          <p:nvPr/>
        </p:nvSpPr>
        <p:spPr>
          <a:xfrm>
            <a:off x="2819400" y="1079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Блок-схема: узел 22"/>
          <p:cNvSpPr/>
          <p:nvPr/>
        </p:nvSpPr>
        <p:spPr>
          <a:xfrm>
            <a:off x="4292600" y="1079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Блок-схема: узел 23"/>
          <p:cNvSpPr/>
          <p:nvPr/>
        </p:nvSpPr>
        <p:spPr>
          <a:xfrm>
            <a:off x="5035550" y="1079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Блок-схема: узел 24"/>
          <p:cNvSpPr/>
          <p:nvPr/>
        </p:nvSpPr>
        <p:spPr>
          <a:xfrm>
            <a:off x="6508750" y="1079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Блок-схема: узел 25"/>
          <p:cNvSpPr/>
          <p:nvPr/>
        </p:nvSpPr>
        <p:spPr>
          <a:xfrm>
            <a:off x="5035550" y="2511425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Блок-схема: узел 26"/>
          <p:cNvSpPr/>
          <p:nvPr/>
        </p:nvSpPr>
        <p:spPr>
          <a:xfrm>
            <a:off x="6508750" y="2511425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Блок-схема: узел 27"/>
          <p:cNvSpPr/>
          <p:nvPr/>
        </p:nvSpPr>
        <p:spPr>
          <a:xfrm>
            <a:off x="5035550" y="468153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Блок-схема: узел 28"/>
          <p:cNvSpPr/>
          <p:nvPr/>
        </p:nvSpPr>
        <p:spPr>
          <a:xfrm>
            <a:off x="6508750" y="468153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Блок-схема: узел 29"/>
          <p:cNvSpPr/>
          <p:nvPr/>
        </p:nvSpPr>
        <p:spPr>
          <a:xfrm>
            <a:off x="7226300" y="1206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Блок-схема: узел 30"/>
          <p:cNvSpPr/>
          <p:nvPr/>
        </p:nvSpPr>
        <p:spPr>
          <a:xfrm>
            <a:off x="8699500" y="1206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Блок-схема: узел 31"/>
          <p:cNvSpPr/>
          <p:nvPr/>
        </p:nvSpPr>
        <p:spPr>
          <a:xfrm>
            <a:off x="7226300" y="2511425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Блок-схема: узел 32"/>
          <p:cNvSpPr/>
          <p:nvPr/>
        </p:nvSpPr>
        <p:spPr>
          <a:xfrm>
            <a:off x="8699500" y="2511425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Блок-схема: узел 33"/>
          <p:cNvSpPr/>
          <p:nvPr/>
        </p:nvSpPr>
        <p:spPr>
          <a:xfrm>
            <a:off x="7251700" y="468153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Блок-схема: узел 34"/>
          <p:cNvSpPr/>
          <p:nvPr/>
        </p:nvSpPr>
        <p:spPr>
          <a:xfrm>
            <a:off x="8724900" y="468153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105" y="163736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726" y="112914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унPic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313" y="134261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унку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396" y="144247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ын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608" y="2551179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цу3ецуPic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955" y="2539604"/>
            <a:ext cx="417805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8нукн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464" y="2538935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8нкфн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163" y="4705350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8ыкрпр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926" y="4715527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кгр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663" y="4705349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еe 2цеу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600" y="195920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екпяe 2ф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912" y="219203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впаяп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855" y="2621149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цкфеуP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600" y="2613005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епяп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292" y="2613004"/>
            <a:ext cx="501245" cy="37945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чер342P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569" y="4777249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еe 2ф34245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600" y="4778943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еe 21й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195" y="4796731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Арбуз – Бесплатные иконки: е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" name="AutoShape 4" descr="Клоун – Бесплатные иконки: люд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0" name="AutoShape 6" descr="Книга – Бесплатные иконки: образовани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7" name="Рисунок 36" descr="Изображение выглядит как графическая вставка, рисунок, мультфильм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4C153A9-54F3-56E1-778A-335070CF3E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89223" y="4495800"/>
            <a:ext cx="2149784" cy="2149784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искусство, зарисовка, Детское искусство, витражное стек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5CF6D4D-1B55-10FC-3C8F-19DED4FF90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5575" y="44387"/>
            <a:ext cx="1211220" cy="1226297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символ, астрономия, звезд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FEAD63A-B91C-9C70-C12E-55CE710F65E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86258" y="1516613"/>
            <a:ext cx="2867772" cy="28987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4C73EF0-264B-296B-DEC8-E3EADC9D5851}"/>
              </a:ext>
            </a:extLst>
          </p:cNvPr>
          <p:cNvSpPr txBox="1"/>
          <p:nvPr/>
        </p:nvSpPr>
        <p:spPr>
          <a:xfrm>
            <a:off x="3134873" y="696484"/>
            <a:ext cx="1472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АБ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ОБ</a:t>
            </a:r>
          </a:p>
        </p:txBody>
      </p:sp>
      <p:pic>
        <p:nvPicPr>
          <p:cNvPr id="52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597" y="575373"/>
            <a:ext cx="1110774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841" y="750114"/>
            <a:ext cx="1345232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284499B-FC2A-1B62-F0A6-4DDB4D4697B0}"/>
              </a:ext>
            </a:extLst>
          </p:cNvPr>
          <p:cNvSpPr txBox="1"/>
          <p:nvPr/>
        </p:nvSpPr>
        <p:spPr>
          <a:xfrm>
            <a:off x="5601175" y="638598"/>
            <a:ext cx="100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УБ</a:t>
            </a:r>
          </a:p>
          <a:p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ЫБ</a:t>
            </a:r>
          </a:p>
        </p:txBody>
      </p:sp>
      <p:pic>
        <p:nvPicPr>
          <p:cNvPr id="62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718" y="543046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401" y="741256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B4F6E7E-45D6-462E-83D4-8156EC6CCC13}"/>
              </a:ext>
            </a:extLst>
          </p:cNvPr>
          <p:cNvSpPr txBox="1"/>
          <p:nvPr/>
        </p:nvSpPr>
        <p:spPr>
          <a:xfrm>
            <a:off x="7748161" y="581969"/>
            <a:ext cx="963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ИБ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АБ</a:t>
            </a:r>
          </a:p>
        </p:txBody>
      </p:sp>
      <p:pic>
        <p:nvPicPr>
          <p:cNvPr id="63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468" y="588087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796" y="755736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F0730FB8-7B6A-E785-E8C4-BD08D4098CAE}"/>
              </a:ext>
            </a:extLst>
          </p:cNvPr>
          <p:cNvSpPr txBox="1"/>
          <p:nvPr/>
        </p:nvSpPr>
        <p:spPr>
          <a:xfrm>
            <a:off x="3369361" y="3061665"/>
            <a:ext cx="946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ОБ 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УБ </a:t>
            </a:r>
          </a:p>
        </p:txBody>
      </p:sp>
      <p:pic>
        <p:nvPicPr>
          <p:cNvPr id="64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166" y="2921842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230" y="3140508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7F1BB35D-B907-2ECC-9A10-73B835F5254D}"/>
              </a:ext>
            </a:extLst>
          </p:cNvPr>
          <p:cNvSpPr txBox="1"/>
          <p:nvPr/>
        </p:nvSpPr>
        <p:spPr>
          <a:xfrm>
            <a:off x="5429593" y="3023501"/>
            <a:ext cx="1044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ЫБ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ИБ</a:t>
            </a:r>
            <a:endParaRPr lang="ru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5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831" y="2805112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810" y="3027233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8A2D3642-093A-4771-B1AC-4015CD870EA3}"/>
              </a:ext>
            </a:extLst>
          </p:cNvPr>
          <p:cNvSpPr txBox="1"/>
          <p:nvPr/>
        </p:nvSpPr>
        <p:spPr>
          <a:xfrm>
            <a:off x="7748161" y="3087165"/>
            <a:ext cx="1006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/>
              <a:t>УБ</a:t>
            </a:r>
          </a:p>
          <a:p>
            <a:pPr algn="ctr"/>
            <a:r>
              <a:rPr lang="ru-UA" sz="3600" b="1" dirty="0"/>
              <a:t>АБ</a:t>
            </a:r>
            <a:endParaRPr lang="ru-UA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BCDA38C-F6EA-29D9-85AB-869C1ADC1B32}"/>
              </a:ext>
            </a:extLst>
          </p:cNvPr>
          <p:cNvSpPr txBox="1"/>
          <p:nvPr/>
        </p:nvSpPr>
        <p:spPr>
          <a:xfrm>
            <a:off x="3254709" y="5154842"/>
            <a:ext cx="10355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ИБ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ОБ</a:t>
            </a:r>
          </a:p>
          <a:p>
            <a:pPr algn="ctr"/>
            <a:endParaRPr lang="ru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E86E4B6-ECEB-D832-E783-E441D3CF4EF5}"/>
              </a:ext>
            </a:extLst>
          </p:cNvPr>
          <p:cNvSpPr txBox="1"/>
          <p:nvPr/>
        </p:nvSpPr>
        <p:spPr>
          <a:xfrm>
            <a:off x="5440185" y="5136294"/>
            <a:ext cx="1140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АБ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ЫБ</a:t>
            </a:r>
            <a:endParaRPr lang="ru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8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823" y="4945262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196" y="5174449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96322F35-EBE7-9163-2B31-B83B28FA896F}"/>
              </a:ext>
            </a:extLst>
          </p:cNvPr>
          <p:cNvSpPr txBox="1"/>
          <p:nvPr/>
        </p:nvSpPr>
        <p:spPr>
          <a:xfrm>
            <a:off x="7748161" y="5229069"/>
            <a:ext cx="963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УБ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ИБ</a:t>
            </a:r>
            <a:endParaRPr lang="ru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836" y="2841722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599" y="3094719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955" y="4987502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345" y="5183322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25" y="5032395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251" y="5190057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22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4A83559-CC82-4567-81AD-28A978D44777}"/>
</file>

<file path=customXml/itemProps2.xml><?xml version="1.0" encoding="utf-8"?>
<ds:datastoreItem xmlns:ds="http://schemas.openxmlformats.org/officeDocument/2006/customXml" ds:itemID="{D0E5A037-9E07-4B0D-9E4D-1B4D46B9F615}"/>
</file>

<file path=customXml/itemProps3.xml><?xml version="1.0" encoding="utf-8"?>
<ds:datastoreItem xmlns:ds="http://schemas.openxmlformats.org/officeDocument/2006/customXml" ds:itemID="{C45BBC22-935E-4CAB-8738-7CABF0505417}"/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19</Words>
  <Application>Microsoft Macintosh PowerPoint</Application>
  <PresentationFormat>Широкоэкранный</PresentationFormat>
  <Paragraphs>19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10</cp:revision>
  <dcterms:created xsi:type="dcterms:W3CDTF">2025-11-29T19:18:37Z</dcterms:created>
  <dcterms:modified xsi:type="dcterms:W3CDTF">2026-01-23T17:06:15Z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