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34760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97" y="575373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41" y="750114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18" y="5430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1" y="7412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68" y="58808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96" y="7557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6" y="292184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0" y="31405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31" y="280511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10" y="302723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УБ</a:t>
            </a:r>
          </a:p>
          <a:p>
            <a:pPr algn="ctr"/>
            <a:r>
              <a:rPr lang="ru-UA" sz="3600" b="1" dirty="0"/>
              <a:t>АБ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3" y="49452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96" y="517444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36" y="284172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99" y="30947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55" y="498750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45" y="518332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03239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51" y="519005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5CD6BA-9F60-4606-8F68-5C341035DB63}"/>
</file>

<file path=customXml/itemProps2.xml><?xml version="1.0" encoding="utf-8"?>
<ds:datastoreItem xmlns:ds="http://schemas.openxmlformats.org/officeDocument/2006/customXml" ds:itemID="{920A66FE-0275-4560-84B7-2256CCA0C433}"/>
</file>

<file path=customXml/itemProps3.xml><?xml version="1.0" encoding="utf-8"?>
<ds:datastoreItem xmlns:ds="http://schemas.openxmlformats.org/officeDocument/2006/customXml" ds:itemID="{53E7869D-A6DF-4BE1-866A-4618FF26E130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10</cp:revision>
  <dcterms:created xsi:type="dcterms:W3CDTF">2025-11-29T19:18:37Z</dcterms:created>
  <dcterms:modified xsi:type="dcterms:W3CDTF">2026-01-23T17:06:15Z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