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725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FEBD8CE-94B9-478F-9D9F-7C81AEF9F6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A58106C3-E388-4F47-A4DE-2F1F5942088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3C46FF96-3CDB-4655-AA06-2C2FB70D49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A969B-B449-4C89-A2BD-967A439B2DFA}" type="datetimeFigureOut">
              <a:rPr lang="uk-UA" smtClean="0"/>
              <a:t>22.01.2026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05B387EA-3D7C-4128-A0C4-C0EDE2FCE5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29C56FB2-6711-4735-8E47-A82DE496FC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17A0D-AB8D-47D1-9F6C-C8CCA1D35AC1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576728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53B468A-DCA4-4673-AAD3-5E5FA969C2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4590D420-B6E4-4DE6-95B5-509EBFDACB8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C8DB9FCD-8825-47AD-8B6D-6DB2FDCE4C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A969B-B449-4C89-A2BD-967A439B2DFA}" type="datetimeFigureOut">
              <a:rPr lang="uk-UA" smtClean="0"/>
              <a:t>22.01.2026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7EB1F106-BE69-41F4-9556-F33A3E8EA8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662C334-6ABF-418A-99EB-8B9838D542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17A0D-AB8D-47D1-9F6C-C8CCA1D35AC1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120382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5254815F-0263-4A57-A6EF-7CC572F933A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FDAC4FC7-2143-4D6C-9076-0894642E46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334E279D-11D8-46E8-BAE8-5118A9D534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A969B-B449-4C89-A2BD-967A439B2DFA}" type="datetimeFigureOut">
              <a:rPr lang="uk-UA" smtClean="0"/>
              <a:t>22.01.2026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0FF2BEB5-55EC-421A-9194-1761CE4EA0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FBDC12FE-B4C6-4E48-81E3-9E53F436D5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17A0D-AB8D-47D1-9F6C-C8CCA1D35AC1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836105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8412466-4BFF-4ACB-A507-C114327099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B3EAA46B-1A43-4756-9F57-0EBE05439D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F8B35DBD-9D5B-406E-BF36-8E08B3DFD3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A969B-B449-4C89-A2BD-967A439B2DFA}" type="datetimeFigureOut">
              <a:rPr lang="uk-UA" smtClean="0"/>
              <a:t>22.01.2026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B92830C8-01F0-4073-884A-92C77B189E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CC722248-BE68-4534-BF77-B79EA770EA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17A0D-AB8D-47D1-9F6C-C8CCA1D35AC1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527347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6803FE1-772D-4EC9-8FB8-4D51EB4595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9CD0411F-EAB5-4D62-B835-07F19FF3BE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495DB4EA-5D19-4446-BFE6-0D910CF31E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A969B-B449-4C89-A2BD-967A439B2DFA}" type="datetimeFigureOut">
              <a:rPr lang="uk-UA" smtClean="0"/>
              <a:t>22.01.2026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25E28276-B42F-42B8-948F-20F75CC6CC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5A59F4AF-E8F7-4613-A3FA-4E949FBEF2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17A0D-AB8D-47D1-9F6C-C8CCA1D35AC1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649940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67BB706-49EF-48F4-9D2C-40165AA041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48BADAA4-81AD-451D-B2D0-302EE49691D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6DD06A15-809C-4561-B5B7-02C719352A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E2099DBC-30C2-4C0A-B86E-6B0699DE78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A969B-B449-4C89-A2BD-967A439B2DFA}" type="datetimeFigureOut">
              <a:rPr lang="uk-UA" smtClean="0"/>
              <a:t>22.01.2026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D948038F-C5C8-4B82-B4FA-29380CCCB7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C6AE1EE3-C751-429A-976B-D10A9B30A7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17A0D-AB8D-47D1-9F6C-C8CCA1D35AC1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158390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2FB4157-7213-49CB-92EF-B5B37060F7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FE91EE33-072F-42A8-8D25-6AE694772E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9AD41998-8F45-4F68-B65B-37E632BD3F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3FBC6426-F95D-4D88-BDCD-68C4E99AE45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2DB001B0-60EC-4A91-B0BD-DF1CA3D68AF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6A7686F5-E4C2-4861-A665-43DC2CC51C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A969B-B449-4C89-A2BD-967A439B2DFA}" type="datetimeFigureOut">
              <a:rPr lang="uk-UA" smtClean="0"/>
              <a:t>22.01.2026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393CEE2F-9085-49BD-85BB-1D457C783C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AB427897-BD80-41EC-83E2-5553DBD075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17A0D-AB8D-47D1-9F6C-C8CCA1D35AC1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662022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D6510E2-44BD-4B46-98DE-7E347E8631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864F0D86-F53A-458B-81A0-4095FAD824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A969B-B449-4C89-A2BD-967A439B2DFA}" type="datetimeFigureOut">
              <a:rPr lang="uk-UA" smtClean="0"/>
              <a:t>22.01.2026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A7AC518B-6849-484D-9A9F-1BE9516AA6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E5057BDD-F934-4362-B90C-74DAB1509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17A0D-AB8D-47D1-9F6C-C8CCA1D35AC1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8434410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077B29BD-C683-4685-81FF-7B38491043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A969B-B449-4C89-A2BD-967A439B2DFA}" type="datetimeFigureOut">
              <a:rPr lang="uk-UA" smtClean="0"/>
              <a:t>22.01.2026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908C6FEA-5443-4866-BB40-224D8A5D1C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6B330707-CCE8-41B5-94B2-AA661F7865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17A0D-AB8D-47D1-9F6C-C8CCA1D35AC1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940912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B7BA1DA-0994-455A-B47B-D9F95E0BAC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ABD32A2D-99D7-4D14-85C3-DC1E5CF60C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167BAE08-1666-4FC9-A22F-9CDDD44F27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B484AFC2-F067-4230-9322-D8760924AE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A969B-B449-4C89-A2BD-967A439B2DFA}" type="datetimeFigureOut">
              <a:rPr lang="uk-UA" smtClean="0"/>
              <a:t>22.01.2026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E4313007-DD0C-4C85-AFC5-321968ABEA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204D5697-61C2-4C34-BEAC-260DA03E04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17A0D-AB8D-47D1-9F6C-C8CCA1D35AC1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323040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54D5BFA-37CB-40FF-B940-33C39AAA83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AC0146D6-BB1C-46F3-81CE-453F03BE99D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1E513213-B4DD-43FF-8FD2-EA92C2B09B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A3E64889-CBE8-4317-97C4-0FA778657D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A969B-B449-4C89-A2BD-967A439B2DFA}" type="datetimeFigureOut">
              <a:rPr lang="uk-UA" smtClean="0"/>
              <a:t>22.01.2026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48A2A8B6-FC95-4E53-9BA9-46CB381C70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7CE23DFF-F9D5-4D8E-A0B8-2C1D247923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17A0D-AB8D-47D1-9F6C-C8CCA1D35AC1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280082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58102038-A34B-411D-9AE3-B8B9581387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E2686AC8-E2E4-495F-BDDD-8F6E06D909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D838EF1-729B-4D1E-B3A5-B6E88102BFC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9A969B-B449-4C89-A2BD-967A439B2DFA}" type="datetimeFigureOut">
              <a:rPr lang="uk-UA" smtClean="0"/>
              <a:t>22.01.2026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6315F587-E662-4717-9595-2C3B5F6E8E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25F3FE80-FE00-43F1-ABE3-59F5874C5D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A17A0D-AB8D-47D1-9F6C-C8CCA1D35AC1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126053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9.png"/><Relationship Id="rId18" Type="http://schemas.openxmlformats.org/officeDocument/2006/relationships/image" Target="../media/image14.png"/><Relationship Id="rId26" Type="http://schemas.openxmlformats.org/officeDocument/2006/relationships/image" Target="../media/image21.png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17.png"/><Relationship Id="rId34" Type="http://schemas.openxmlformats.org/officeDocument/2006/relationships/image" Target="../media/image29.png"/><Relationship Id="rId7" Type="http://schemas.openxmlformats.org/officeDocument/2006/relationships/image" Target="../media/image4.png"/><Relationship Id="rId12" Type="http://schemas.openxmlformats.org/officeDocument/2006/relationships/image" Target="../media/image8.png"/><Relationship Id="rId17" Type="http://schemas.openxmlformats.org/officeDocument/2006/relationships/image" Target="../media/image13.png"/><Relationship Id="rId25" Type="http://schemas.microsoft.com/office/2007/relationships/hdphoto" Target="../media/hdphoto2.wdp"/><Relationship Id="rId33" Type="http://schemas.openxmlformats.org/officeDocument/2006/relationships/image" Target="../media/image28.png"/><Relationship Id="rId2" Type="http://schemas.openxmlformats.org/officeDocument/2006/relationships/video" Target="../media/media1.mp4"/><Relationship Id="rId16" Type="http://schemas.openxmlformats.org/officeDocument/2006/relationships/image" Target="../media/image12.png"/><Relationship Id="rId20" Type="http://schemas.openxmlformats.org/officeDocument/2006/relationships/image" Target="../media/image16.png"/><Relationship Id="rId29" Type="http://schemas.openxmlformats.org/officeDocument/2006/relationships/image" Target="../media/image24.png"/><Relationship Id="rId1" Type="http://schemas.microsoft.com/office/2007/relationships/media" Target="../media/media1.mp4"/><Relationship Id="rId6" Type="http://schemas.openxmlformats.org/officeDocument/2006/relationships/image" Target="../media/image3.png"/><Relationship Id="rId11" Type="http://schemas.openxmlformats.org/officeDocument/2006/relationships/image" Target="../media/image7.png"/><Relationship Id="rId24" Type="http://schemas.openxmlformats.org/officeDocument/2006/relationships/image" Target="../media/image20.png"/><Relationship Id="rId32" Type="http://schemas.openxmlformats.org/officeDocument/2006/relationships/image" Target="../media/image27.png"/><Relationship Id="rId5" Type="http://schemas.openxmlformats.org/officeDocument/2006/relationships/image" Target="../media/image2.png"/><Relationship Id="rId15" Type="http://schemas.openxmlformats.org/officeDocument/2006/relationships/image" Target="../media/image11.png"/><Relationship Id="rId23" Type="http://schemas.openxmlformats.org/officeDocument/2006/relationships/image" Target="../media/image19.png"/><Relationship Id="rId28" Type="http://schemas.openxmlformats.org/officeDocument/2006/relationships/image" Target="../media/image23.png"/><Relationship Id="rId36" Type="http://schemas.openxmlformats.org/officeDocument/2006/relationships/image" Target="../media/image31.png"/><Relationship Id="rId10" Type="http://schemas.microsoft.com/office/2007/relationships/hdphoto" Target="../media/hdphoto1.wdp"/><Relationship Id="rId19" Type="http://schemas.openxmlformats.org/officeDocument/2006/relationships/image" Target="../media/image15.png"/><Relationship Id="rId31" Type="http://schemas.openxmlformats.org/officeDocument/2006/relationships/image" Target="../media/image26.png"/><Relationship Id="rId4" Type="http://schemas.openxmlformats.org/officeDocument/2006/relationships/image" Target="../media/image1.png"/><Relationship Id="rId9" Type="http://schemas.openxmlformats.org/officeDocument/2006/relationships/image" Target="../media/image6.png"/><Relationship Id="rId14" Type="http://schemas.openxmlformats.org/officeDocument/2006/relationships/image" Target="../media/image10.png"/><Relationship Id="rId22" Type="http://schemas.openxmlformats.org/officeDocument/2006/relationships/image" Target="../media/image18.png"/><Relationship Id="rId27" Type="http://schemas.openxmlformats.org/officeDocument/2006/relationships/image" Target="../media/image22.png"/><Relationship Id="rId30" Type="http://schemas.openxmlformats.org/officeDocument/2006/relationships/image" Target="../media/image25.png"/><Relationship Id="rId35" Type="http://schemas.openxmlformats.org/officeDocument/2006/relationships/image" Target="../media/image30.png"/><Relationship Id="rId8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8FCF906-9651-489A-B4BE-AE361E89E3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041" y="1"/>
            <a:ext cx="12192000" cy="6857999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E7BD03A-7EF9-457A-8674-D08B0BBBAE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83904" y="3835483"/>
            <a:ext cx="2038387" cy="2057318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EB7E68F-F8AC-4C68-8F8F-68A46298E63D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4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38443" y="663538"/>
            <a:ext cx="4925995" cy="569415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459280E-1114-48F9-BB09-A954319A85C2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6808161" y="748795"/>
            <a:ext cx="4865030" cy="5541744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F18B67F-8C12-49E0-954E-BF354F2A0D52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756673" y="1075504"/>
            <a:ext cx="1255167" cy="1255167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8EC68B85-4F9B-4E92-B3CD-DFE3F6A4E2AC}"/>
              </a:ext>
            </a:extLst>
          </p:cNvPr>
          <p:cNvPicPr>
            <a:picLocks noChangeAspect="1"/>
          </p:cNvPicPr>
          <p:nvPr/>
        </p:nvPicPr>
        <p:blipFill>
          <a:blip r:embed="rId9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4920" y="922239"/>
            <a:ext cx="1389974" cy="1389974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682CDCEB-8E72-47F3-9E5C-F814495C4244}"/>
              </a:ext>
            </a:extLst>
          </p:cNvPr>
          <p:cNvPicPr>
            <a:picLocks noChangeAspect="1"/>
          </p:cNvPicPr>
          <p:nvPr/>
        </p:nvPicPr>
        <p:blipFill>
          <a:blip r:embed="rId11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400489" y="956724"/>
            <a:ext cx="1269476" cy="1269476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209328D3-6468-46FB-979F-AF3BA7C6FAFE}"/>
              </a:ext>
            </a:extLst>
          </p:cNvPr>
          <p:cNvPicPr>
            <a:picLocks noChangeAspect="1"/>
          </p:cNvPicPr>
          <p:nvPr/>
        </p:nvPicPr>
        <p:blipFill>
          <a:blip r:embed="rId12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7348" y="2300140"/>
            <a:ext cx="1433360" cy="1433360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1160B932-DEB0-45A8-8628-BFF43FBAE9DD}"/>
              </a:ext>
            </a:extLst>
          </p:cNvPr>
          <p:cNvPicPr>
            <a:picLocks noChangeAspect="1"/>
          </p:cNvPicPr>
          <p:nvPr/>
        </p:nvPicPr>
        <p:blipFill>
          <a:blip r:embed="rId13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6974" y="2377692"/>
            <a:ext cx="1157699" cy="1157699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53DCB365-B7A5-4C62-83A0-E55685CE252F}"/>
              </a:ext>
            </a:extLst>
          </p:cNvPr>
          <p:cNvPicPr>
            <a:picLocks noChangeAspect="1"/>
          </p:cNvPicPr>
          <p:nvPr/>
        </p:nvPicPr>
        <p:blipFill>
          <a:blip r:embed="rId14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4673" y="2425967"/>
            <a:ext cx="1315248" cy="797120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6F2BBAC4-9704-4778-98A8-3C62C49A2484}"/>
              </a:ext>
            </a:extLst>
          </p:cNvPr>
          <p:cNvPicPr>
            <a:picLocks noChangeAspect="1"/>
          </p:cNvPicPr>
          <p:nvPr/>
        </p:nvPicPr>
        <p:blipFill>
          <a:blip r:embed="rId15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6086" y="3609739"/>
            <a:ext cx="1254403" cy="1254403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6681EF27-104C-40C8-A27D-F806B35B9CFE}"/>
              </a:ext>
            </a:extLst>
          </p:cNvPr>
          <p:cNvPicPr>
            <a:picLocks noChangeAspect="1"/>
          </p:cNvPicPr>
          <p:nvPr/>
        </p:nvPicPr>
        <p:blipFill>
          <a:blip r:embed="rId16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529227" y="3733500"/>
            <a:ext cx="897372" cy="895031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CE5AF857-234B-4A64-BBFA-A060B3997A15}"/>
              </a:ext>
            </a:extLst>
          </p:cNvPr>
          <p:cNvPicPr>
            <a:picLocks noChangeAspect="1"/>
          </p:cNvPicPr>
          <p:nvPr/>
        </p:nvPicPr>
        <p:blipFill>
          <a:blip r:embed="rId17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7124" y="3576423"/>
            <a:ext cx="1157700" cy="1157700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54BD572D-E029-4C65-A7D6-5EF72E544BF8}"/>
              </a:ext>
            </a:extLst>
          </p:cNvPr>
          <p:cNvPicPr>
            <a:picLocks noChangeAspect="1"/>
          </p:cNvPicPr>
          <p:nvPr/>
        </p:nvPicPr>
        <p:blipFill>
          <a:blip r:embed="rId18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8564" y="4746089"/>
            <a:ext cx="1408410" cy="1408410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5DC4F747-7DD3-42AF-A9A0-C7979D4DF4E6}"/>
              </a:ext>
            </a:extLst>
          </p:cNvPr>
          <p:cNvPicPr>
            <a:picLocks noChangeAspect="1"/>
          </p:cNvPicPr>
          <p:nvPr/>
        </p:nvPicPr>
        <p:blipFill>
          <a:blip r:embed="rId19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1171" y="4570679"/>
            <a:ext cx="1746084" cy="1538526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38E8D279-4051-4FA0-A55D-3007515EAF06}"/>
              </a:ext>
            </a:extLst>
          </p:cNvPr>
          <p:cNvPicPr>
            <a:picLocks noChangeAspect="1"/>
          </p:cNvPicPr>
          <p:nvPr/>
        </p:nvPicPr>
        <p:blipFill>
          <a:blip r:embed="rId20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8168" y="4583702"/>
            <a:ext cx="1525503" cy="1525503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C6D5F78F-CE58-4FCD-82EA-FEF95F422131}"/>
              </a:ext>
            </a:extLst>
          </p:cNvPr>
          <p:cNvPicPr>
            <a:picLocks noChangeAspect="1"/>
          </p:cNvPicPr>
          <p:nvPr/>
        </p:nvPicPr>
        <p:blipFill>
          <a:blip r:embed="rId21">
            <a:duotone>
              <a:prstClr val="black"/>
              <a:schemeClr val="accent4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7133151" y="945247"/>
            <a:ext cx="1313823" cy="1309599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D20ECA8C-1744-43AC-BDFB-2FEE0CDEFEE8}"/>
              </a:ext>
            </a:extLst>
          </p:cNvPr>
          <p:cNvPicPr>
            <a:picLocks noChangeAspect="1"/>
          </p:cNvPicPr>
          <p:nvPr/>
        </p:nvPicPr>
        <p:blipFill>
          <a:blip r:embed="rId22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3110" y="2263502"/>
            <a:ext cx="1346237" cy="1346237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C45C3ABA-3A43-426E-AB2F-79C3E60DC2F8}"/>
              </a:ext>
            </a:extLst>
          </p:cNvPr>
          <p:cNvPicPr>
            <a:picLocks noChangeAspect="1"/>
          </p:cNvPicPr>
          <p:nvPr/>
        </p:nvPicPr>
        <p:blipFill>
          <a:blip r:embed="rId23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7688" y="2269204"/>
            <a:ext cx="1266187" cy="1266187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2140F277-7F1E-41E4-9E46-E007CD5163D6}"/>
              </a:ext>
            </a:extLst>
          </p:cNvPr>
          <p:cNvPicPr>
            <a:picLocks noChangeAspect="1"/>
          </p:cNvPicPr>
          <p:nvPr/>
        </p:nvPicPr>
        <p:blipFill>
          <a:blip r:embed="rId24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63667" y="1002918"/>
            <a:ext cx="1429974" cy="1429974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ADE39ADA-5B55-41DA-8B82-25CA8C9C8656}"/>
              </a:ext>
            </a:extLst>
          </p:cNvPr>
          <p:cNvPicPr>
            <a:picLocks noChangeAspect="1"/>
          </p:cNvPicPr>
          <p:nvPr/>
        </p:nvPicPr>
        <p:blipFill>
          <a:blip r:embed="rId26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9918" y="2300140"/>
            <a:ext cx="1116790" cy="1116790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074E13C0-0CD1-435E-BCC8-D685A16A80AD}"/>
              </a:ext>
            </a:extLst>
          </p:cNvPr>
          <p:cNvPicPr>
            <a:picLocks noChangeAspect="1"/>
          </p:cNvPicPr>
          <p:nvPr/>
        </p:nvPicPr>
        <p:blipFill>
          <a:blip r:embed="rId27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3486" y="3519667"/>
            <a:ext cx="1177791" cy="1177791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0981143F-EF32-427A-BFDA-2B6F88EB552B}"/>
              </a:ext>
            </a:extLst>
          </p:cNvPr>
          <p:cNvPicPr>
            <a:picLocks noChangeAspect="1"/>
          </p:cNvPicPr>
          <p:nvPr/>
        </p:nvPicPr>
        <p:blipFill>
          <a:blip r:embed="rId28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6921" y="3393832"/>
            <a:ext cx="1346237" cy="1346237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A8EF0D40-235B-43BC-9DB5-7433CB70D755}"/>
              </a:ext>
            </a:extLst>
          </p:cNvPr>
          <p:cNvPicPr>
            <a:picLocks noChangeAspect="1"/>
          </p:cNvPicPr>
          <p:nvPr/>
        </p:nvPicPr>
        <p:blipFill>
          <a:blip r:embed="rId29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8458" y="3414241"/>
            <a:ext cx="1206827" cy="1206827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BF933C4B-AAB3-4B5C-A598-386CA83C0B74}"/>
              </a:ext>
            </a:extLst>
          </p:cNvPr>
          <p:cNvPicPr>
            <a:picLocks noChangeAspect="1"/>
          </p:cNvPicPr>
          <p:nvPr/>
        </p:nvPicPr>
        <p:blipFill>
          <a:blip r:embed="rId30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726" y="4734123"/>
            <a:ext cx="1171518" cy="1177791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DA0162F4-CCCF-477D-9037-EFBA55C60103}"/>
              </a:ext>
            </a:extLst>
          </p:cNvPr>
          <p:cNvPicPr>
            <a:picLocks noChangeAspect="1"/>
          </p:cNvPicPr>
          <p:nvPr/>
        </p:nvPicPr>
        <p:blipFill>
          <a:blip r:embed="rId31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245" y="4597224"/>
            <a:ext cx="1429974" cy="1429974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33FF9853-E474-4756-8494-A4C9210BF8F5}"/>
              </a:ext>
            </a:extLst>
          </p:cNvPr>
          <p:cNvPicPr>
            <a:picLocks noChangeAspect="1"/>
          </p:cNvPicPr>
          <p:nvPr/>
        </p:nvPicPr>
        <p:blipFill>
          <a:blip r:embed="rId32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9942" y="4531940"/>
            <a:ext cx="1559877" cy="1559877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4217F33F-C38A-4D47-BA06-94E94EF940C6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543" y="1477701"/>
            <a:ext cx="3959516" cy="3980718"/>
          </a:xfrm>
          <a:prstGeom prst="rect">
            <a:avLst/>
          </a:prstGeom>
        </p:spPr>
      </p:pic>
      <p:pic>
        <p:nvPicPr>
          <p:cNvPr id="43" name="PowerPoint Dice">
            <a:hlinkClick r:id="" action="ppaction://media"/>
            <a:extLst>
              <a:ext uri="{FF2B5EF4-FFF2-40B4-BE49-F238E27FC236}">
                <a16:creationId xmlns:a16="http://schemas.microsoft.com/office/drawing/2014/main" id="{62D32359-A5E3-41DD-BF72-D7BFB0658A2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3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5497224" y="1622456"/>
            <a:ext cx="930939" cy="930939"/>
          </a:xfrm>
          <a:prstGeom prst="round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60D946AB-4E1E-4CD6-AD66-A272CDB87270}"/>
              </a:ext>
            </a:extLst>
          </p:cNvPr>
          <p:cNvPicPr>
            <a:picLocks noChangeAspect="1"/>
          </p:cNvPicPr>
          <p:nvPr/>
        </p:nvPicPr>
        <p:blipFill>
          <a:blip r:embed="rId34">
            <a:duotone>
              <a:prstClr val="black"/>
              <a:schemeClr val="accent4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9599158" y="1136192"/>
            <a:ext cx="1132716" cy="1132716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46A691FA-ED29-4ACA-B67F-13D884097099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5364" y="703501"/>
            <a:ext cx="4071910" cy="4968999"/>
          </a:xfrm>
          <a:prstGeom prst="rect">
            <a:avLst/>
          </a:prstGeom>
        </p:spPr>
      </p:pic>
      <p:pic>
        <p:nvPicPr>
          <p:cNvPr id="44" name="Рисунок 18">
            <a:extLst>
              <a:ext uri="{FF2B5EF4-FFF2-40B4-BE49-F238E27FC236}">
                <a16:creationId xmlns:a16="http://schemas.microsoft.com/office/drawing/2014/main" id="{8269B7F7-8CCA-4AF1-B9E8-491E9DDC0E8F}"/>
              </a:ext>
            </a:extLst>
          </p:cNvPr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-17942" y="-13999"/>
            <a:ext cx="932688" cy="93268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45" name="Рисунок 20">
            <a:extLst>
              <a:ext uri="{FF2B5EF4-FFF2-40B4-BE49-F238E27FC236}">
                <a16:creationId xmlns:a16="http://schemas.microsoft.com/office/drawing/2014/main" id="{8A316449-EB24-4608-9B3C-C7A4F9562DA1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22" b="6622"/>
          <a:stretch/>
        </p:blipFill>
        <p:spPr>
          <a:xfrm>
            <a:off x="3919917" y="119718"/>
            <a:ext cx="4118538" cy="3612050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3310432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video>
              <p:cMediaNode vol="80000">
                <p:cTn id="65" repeatCount="indefinite" fill="hold" display="0">
                  <p:stCondLst>
                    <p:cond delay="indefinite"/>
                  </p:stCondLst>
                </p:cTn>
                <p:tgtEl>
                  <p:spTgt spid="43"/>
                </p:tgtEl>
              </p:cMediaNode>
            </p:video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2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7" fill="hold">
                      <p:stCondLst>
                        <p:cond delay="0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3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2" fill="hold">
                      <p:stCondLst>
                        <p:cond delay="0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3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7" fill="hold">
                      <p:stCondLst>
                        <p:cond delay="0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4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2" fill="hold">
                      <p:stCondLst>
                        <p:cond delay="0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5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7" fill="hold">
                      <p:stCondLst>
                        <p:cond delay="0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6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2" fill="hold">
                      <p:stCondLst>
                        <p:cond delay="0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6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7" fill="hold">
                      <p:stCondLst>
                        <p:cond delay="0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7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2" fill="hold">
                      <p:stCondLst>
                        <p:cond delay="0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76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7" fill="hold">
                      <p:stCondLst>
                        <p:cond delay="0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83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8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85893f9a06dede89c67529cf8ccaf714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904e7a21b43c6d1864e2caed281f3db8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B0A03C9D-F94C-4948-90B5-600101BCA0DF}"/>
</file>

<file path=customXml/itemProps2.xml><?xml version="1.0" encoding="utf-8"?>
<ds:datastoreItem xmlns:ds="http://schemas.openxmlformats.org/officeDocument/2006/customXml" ds:itemID="{016C5D37-E0CE-4498-8F86-C4D0C9A62AC6}"/>
</file>

<file path=customXml/itemProps3.xml><?xml version="1.0" encoding="utf-8"?>
<ds:datastoreItem xmlns:ds="http://schemas.openxmlformats.org/officeDocument/2006/customXml" ds:itemID="{A58A0DE9-E995-4F64-BEAD-31952481AB6A}"/>
</file>

<file path=docProps/app.xml><?xml version="1.0" encoding="utf-8"?>
<Properties xmlns="http://schemas.openxmlformats.org/officeDocument/2006/extended-properties" xmlns:vt="http://schemas.openxmlformats.org/officeDocument/2006/docPropsVTypes">
  <TotalTime>217</TotalTime>
  <Words>0</Words>
  <Application>Microsoft Office PowerPoint</Application>
  <PresentationFormat>Широкий екран</PresentationFormat>
  <Paragraphs>0</Paragraphs>
  <Slides>1</Slides>
  <Notes>0</Notes>
  <HiddenSlides>0</HiddenSlides>
  <MMClips>1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Юлія Миколюк</dc:creator>
  <cp:lastModifiedBy>Юлія Миколюк</cp:lastModifiedBy>
  <cp:revision>17</cp:revision>
  <dcterms:created xsi:type="dcterms:W3CDTF">2026-01-17T04:38:16Z</dcterms:created>
  <dcterms:modified xsi:type="dcterms:W3CDTF">2026-01-22T09:44:26Z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