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47B324-01CA-44AF-9A15-649AAC11C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D7DB2EB-A83C-4D22-9949-7217CE51B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E1A507-C2AC-4AD4-AEA1-908A71D6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F509-FC51-436F-A13D-E6C7F5C6FF8E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10DF73-2E8F-40C6-9523-7BAF11598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3A4396-F3FF-4E6F-BF4F-AB2025722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86C3-6F0E-4EB3-A2F4-A3E037CA0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408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BABCFF-5D93-4EF0-AB10-ED04C5EB7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14ECAA-2CC2-4E2C-9E8F-F5940EFB1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E1A51F-867E-4908-B082-D23790A1F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F509-FC51-436F-A13D-E6C7F5C6FF8E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393473-34E4-4BBA-B06D-8226A0BAF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FDE53F-C8FB-4595-B393-92B9A4BC3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86C3-6F0E-4EB3-A2F4-A3E037CA0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068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58F3420-BD28-42FC-AA19-3AC213B63F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90FCEB-6904-4C47-B82B-F11B37919C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7BBBA6-1A8F-4579-94A1-2E8582B36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F509-FC51-436F-A13D-E6C7F5C6FF8E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4A789A-3464-469F-B119-06E20373A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7BAAF2-D08F-4397-A539-C8D4B09AB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86C3-6F0E-4EB3-A2F4-A3E037CA0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27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BC5085-C713-4732-872E-D1C97D6E6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9A2715-C683-4B98-8F50-7336FCEE9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1A4F91-1959-4E8D-875D-F34E66D61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F509-FC51-436F-A13D-E6C7F5C6FF8E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746E28-0B90-4152-B2D9-27A71288D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68E69B-E954-4D73-977B-918885FE0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86C3-6F0E-4EB3-A2F4-A3E037CA0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580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621FE9-5508-464A-863E-0604E06C2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3CC116-A982-49C7-AD33-2A0548A56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0C4900-99BC-47D0-A649-F9F64E269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F509-FC51-436F-A13D-E6C7F5C6FF8E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5A1FDF-E166-449E-B669-94F354457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4EB463-2CCA-4B2C-8B27-6BF47AD08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86C3-6F0E-4EB3-A2F4-A3E037CA0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62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9ECD7-8AD9-4591-9EA8-92354828C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3C38DC-574D-4047-92C3-2E14AF525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CA1A49-D4A5-492E-9977-D4CD4814E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AA2D9A-6A6E-4DB2-BC46-B3FF9E90A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F509-FC51-436F-A13D-E6C7F5C6FF8E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1ACF38-3D82-4B41-9433-3D8F5FB99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61CAB8-5349-45B5-B4B4-AD9B79871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86C3-6F0E-4EB3-A2F4-A3E037CA0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075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4FCC99-B8FD-4914-876F-4B5FA60A9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0DCA87-A609-43DB-B196-B4C96809C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1E72E1-4B12-49BC-9537-F33E99644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188BF49-C51D-4694-8A0D-36395AE29F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DEA9E9-CC4E-497B-AD4D-D7A3DB68F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289FBC7-0D19-4749-98C2-96A3CA36E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F509-FC51-436F-A13D-E6C7F5C6FF8E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D12BE0-627B-456F-8DE5-B665E990F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DC083D6-7A7E-451D-BCF9-887D016E9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86C3-6F0E-4EB3-A2F4-A3E037CA0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203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F8764-035D-43BF-925E-941C120CB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E869F7-0EA8-4449-B4E6-17E9542FE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F509-FC51-436F-A13D-E6C7F5C6FF8E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F1D175A-AFF2-47C3-AE1F-46963C6DE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FA88652-4CE6-4E3C-B445-02CBF6D4D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86C3-6F0E-4EB3-A2F4-A3E037CA0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00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27F059D-334F-4264-90FF-5EB56A1ED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F509-FC51-436F-A13D-E6C7F5C6FF8E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49751B1-B7F3-4E40-8D03-DA311174A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95B32E-3C98-436B-A16B-2C9101560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86C3-6F0E-4EB3-A2F4-A3E037CA0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28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E07F39-BD89-416A-BAFB-1600CEC61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17AB6A-0C72-4F73-8228-4F31893A5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7687A6-545C-4946-9C3B-63E80267F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75EE55-3497-4A06-96C4-C1392AFBF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F509-FC51-436F-A13D-E6C7F5C6FF8E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D9736F-EC19-4B82-8B95-D825C3EFC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6EC4CE-8D64-47D9-9377-239826037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86C3-6F0E-4EB3-A2F4-A3E037CA0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79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4BFBF3-5185-45F8-BCCC-7A7C2BF42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3F1954C-BD49-40E2-9A38-BA00F9550B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7F169E-4DCB-4571-9756-D91436470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6D8131-BA06-4F4C-B543-91E2B8085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F509-FC51-436F-A13D-E6C7F5C6FF8E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75CB4C-F066-464A-B9FC-16414A80B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841151-E7C3-4C9D-8FAB-2C9B84B0B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86C3-6F0E-4EB3-A2F4-A3E037CA0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51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B840E-110A-4A98-93B5-0B14D3345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E4B6D6-89BD-43E6-9A1A-352AC2EAB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0E4B96-6B1F-4FEE-B5F0-7A00D0CCDC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5F509-FC51-436F-A13D-E6C7F5C6FF8E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3A3686-5EB1-4C2C-9A4F-EB702BFE8D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9C0B34-6FA1-42BE-B644-939CB4A25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886C3-6F0E-4EB3-A2F4-A3E037CA0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30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EC58AA27-1A70-47AE-B12D-2C26526C4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19" y="-50506"/>
            <a:ext cx="12430253" cy="7103002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6752B1D-586B-4926-BFC6-BEE43D9D73E8}"/>
              </a:ext>
            </a:extLst>
          </p:cNvPr>
          <p:cNvSpPr/>
          <p:nvPr/>
        </p:nvSpPr>
        <p:spPr>
          <a:xfrm>
            <a:off x="425246" y="-13350"/>
            <a:ext cx="8570770" cy="674117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70939EB8-6F06-4BC9-A16C-F8D5134F678A}"/>
              </a:ext>
            </a:extLst>
          </p:cNvPr>
          <p:cNvSpPr/>
          <p:nvPr/>
        </p:nvSpPr>
        <p:spPr>
          <a:xfrm>
            <a:off x="5952917" y="2707449"/>
            <a:ext cx="115675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0000" b="1" cap="none" spc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BA9C532-15F4-44B3-A0E7-45C3DAEB64FB}"/>
              </a:ext>
            </a:extLst>
          </p:cNvPr>
          <p:cNvSpPr/>
          <p:nvPr/>
        </p:nvSpPr>
        <p:spPr>
          <a:xfrm>
            <a:off x="3211931" y="-156017"/>
            <a:ext cx="338746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8000" b="1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медал</a:t>
            </a:r>
            <a:endParaRPr lang="uk-UA" sz="80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5DCDC28-2671-4AC5-8611-7F4FAB20E23D}"/>
              </a:ext>
            </a:extLst>
          </p:cNvPr>
          <p:cNvSpPr/>
          <p:nvPr/>
        </p:nvSpPr>
        <p:spPr>
          <a:xfrm>
            <a:off x="1030525" y="1730179"/>
            <a:ext cx="20074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8000" b="1" cap="none" spc="0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лос</a:t>
            </a:r>
            <a:endParaRPr lang="uk-UA" sz="80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C1F0A5FF-789D-4C92-9D8E-3FEF4E90F846}"/>
              </a:ext>
            </a:extLst>
          </p:cNvPr>
          <p:cNvSpPr/>
          <p:nvPr/>
        </p:nvSpPr>
        <p:spPr>
          <a:xfrm>
            <a:off x="1093332" y="4332154"/>
            <a:ext cx="202651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8000" b="1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</a:t>
            </a:r>
            <a:endParaRPr lang="uk-UA" sz="80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 зі стрілкою 6">
            <a:extLst>
              <a:ext uri="{FF2B5EF4-FFF2-40B4-BE49-F238E27FC236}">
                <a16:creationId xmlns:a16="http://schemas.microsoft.com/office/drawing/2014/main" id="{4A52ED5D-3080-499C-B14E-2F0EA82E8078}"/>
              </a:ext>
            </a:extLst>
          </p:cNvPr>
          <p:cNvCxnSpPr>
            <a:cxnSpLocks/>
          </p:cNvCxnSpPr>
          <p:nvPr/>
        </p:nvCxnSpPr>
        <p:spPr>
          <a:xfrm>
            <a:off x="3044141" y="1452166"/>
            <a:ext cx="2975921" cy="184596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зі стрілкою 8">
            <a:extLst>
              <a:ext uri="{FF2B5EF4-FFF2-40B4-BE49-F238E27FC236}">
                <a16:creationId xmlns:a16="http://schemas.microsoft.com/office/drawing/2014/main" id="{691EC0DB-4DDB-49BF-90C4-0B881F3B36EA}"/>
              </a:ext>
            </a:extLst>
          </p:cNvPr>
          <p:cNvCxnSpPr>
            <a:cxnSpLocks/>
          </p:cNvCxnSpPr>
          <p:nvPr/>
        </p:nvCxnSpPr>
        <p:spPr>
          <a:xfrm>
            <a:off x="3119849" y="2558806"/>
            <a:ext cx="2784982" cy="99627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зі стрілкою 10">
            <a:extLst>
              <a:ext uri="{FF2B5EF4-FFF2-40B4-BE49-F238E27FC236}">
                <a16:creationId xmlns:a16="http://schemas.microsoft.com/office/drawing/2014/main" id="{D487774E-5B02-4680-B073-651C85A475BC}"/>
              </a:ext>
            </a:extLst>
          </p:cNvPr>
          <p:cNvCxnSpPr>
            <a:cxnSpLocks/>
          </p:cNvCxnSpPr>
          <p:nvPr/>
        </p:nvCxnSpPr>
        <p:spPr>
          <a:xfrm flipV="1">
            <a:off x="3715721" y="3726209"/>
            <a:ext cx="2220368" cy="18614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2D2A850-6FB7-4F6D-9591-F15B6619B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344985" y="74510"/>
            <a:ext cx="1136669" cy="991725"/>
          </a:xfrm>
          <a:prstGeom prst="rect">
            <a:avLst/>
          </a:prstGeom>
        </p:spPr>
      </p:pic>
      <p:sp>
        <p:nvSpPr>
          <p:cNvPr id="26" name="Прямокутник 25">
            <a:extLst>
              <a:ext uri="{FF2B5EF4-FFF2-40B4-BE49-F238E27FC236}">
                <a16:creationId xmlns:a16="http://schemas.microsoft.com/office/drawing/2014/main" id="{E6C40368-3A20-4CAC-8A42-448B11DDAC6B}"/>
              </a:ext>
            </a:extLst>
          </p:cNvPr>
          <p:cNvSpPr/>
          <p:nvPr/>
        </p:nvSpPr>
        <p:spPr>
          <a:xfrm>
            <a:off x="1069247" y="484245"/>
            <a:ext cx="229895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8000" b="1" cap="none" spc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сіл</a:t>
            </a:r>
          </a:p>
        </p:txBody>
      </p:sp>
      <p:cxnSp>
        <p:nvCxnSpPr>
          <p:cNvPr id="33" name="Пряма зі стрілкою 32">
            <a:extLst>
              <a:ext uri="{FF2B5EF4-FFF2-40B4-BE49-F238E27FC236}">
                <a16:creationId xmlns:a16="http://schemas.microsoft.com/office/drawing/2014/main" id="{9C711FD0-878E-41D4-A0C1-84CF223A202A}"/>
              </a:ext>
            </a:extLst>
          </p:cNvPr>
          <p:cNvCxnSpPr>
            <a:cxnSpLocks/>
          </p:cNvCxnSpPr>
          <p:nvPr/>
        </p:nvCxnSpPr>
        <p:spPr>
          <a:xfrm flipV="1">
            <a:off x="3203495" y="3921990"/>
            <a:ext cx="2768313" cy="108961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19AD536-0CB1-4399-B68C-B4E67DC27E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0827" y="29496"/>
            <a:ext cx="1103562" cy="113666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C20600D-027B-45FA-8A1E-7F7F9F87E2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786" y="2627091"/>
            <a:ext cx="2774576" cy="2774576"/>
          </a:xfrm>
          <a:prstGeom prst="rect">
            <a:avLst/>
          </a:prstGeom>
        </p:spPr>
      </p:pic>
      <p:cxnSp>
        <p:nvCxnSpPr>
          <p:cNvPr id="44" name="Пряма зі стрілкою 6">
            <a:extLst>
              <a:ext uri="{FF2B5EF4-FFF2-40B4-BE49-F238E27FC236}">
                <a16:creationId xmlns:a16="http://schemas.microsoft.com/office/drawing/2014/main" id="{98E09526-A796-4BE2-AD8F-2FB4BEA9DD23}"/>
              </a:ext>
            </a:extLst>
          </p:cNvPr>
          <p:cNvCxnSpPr>
            <a:cxnSpLocks/>
          </p:cNvCxnSpPr>
          <p:nvPr/>
        </p:nvCxnSpPr>
        <p:spPr>
          <a:xfrm>
            <a:off x="4965646" y="970961"/>
            <a:ext cx="1156756" cy="219104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кутник 25">
            <a:extLst>
              <a:ext uri="{FF2B5EF4-FFF2-40B4-BE49-F238E27FC236}">
                <a16:creationId xmlns:a16="http://schemas.microsoft.com/office/drawing/2014/main" id="{B5DD7EAA-1EC9-4CB4-8C0C-F75CFF3D8D9E}"/>
              </a:ext>
            </a:extLst>
          </p:cNvPr>
          <p:cNvSpPr/>
          <p:nvPr/>
        </p:nvSpPr>
        <p:spPr>
          <a:xfrm>
            <a:off x="993545" y="3041317"/>
            <a:ext cx="282764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8000" b="1" cap="none" spc="0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окун</a:t>
            </a:r>
            <a:endParaRPr lang="uk-UA" sz="80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Пряма зі стрілкою 6">
            <a:extLst>
              <a:ext uri="{FF2B5EF4-FFF2-40B4-BE49-F238E27FC236}">
                <a16:creationId xmlns:a16="http://schemas.microsoft.com/office/drawing/2014/main" id="{CDC3FE5F-C2E1-43F5-8ABC-5A32F28D476A}"/>
              </a:ext>
            </a:extLst>
          </p:cNvPr>
          <p:cNvCxnSpPr>
            <a:cxnSpLocks/>
          </p:cNvCxnSpPr>
          <p:nvPr/>
        </p:nvCxnSpPr>
        <p:spPr>
          <a:xfrm flipV="1">
            <a:off x="4324691" y="4084281"/>
            <a:ext cx="1803089" cy="19579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кутник 25">
            <a:extLst>
              <a:ext uri="{FF2B5EF4-FFF2-40B4-BE49-F238E27FC236}">
                <a16:creationId xmlns:a16="http://schemas.microsoft.com/office/drawing/2014/main" id="{720DDA9B-218D-4853-B7AA-B2DF6F926A25}"/>
              </a:ext>
            </a:extLst>
          </p:cNvPr>
          <p:cNvSpPr/>
          <p:nvPr/>
        </p:nvSpPr>
        <p:spPr>
          <a:xfrm>
            <a:off x="1999534" y="5352701"/>
            <a:ext cx="254662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8000" b="1" cap="none" spc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8000" b="1" cap="none" spc="0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ис</a:t>
            </a:r>
            <a:endParaRPr lang="uk-UA" sz="80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69906450-EF77-4B60-8415-791D23032D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369725" y="1165432"/>
            <a:ext cx="1136669" cy="991725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51039E11-365D-4CDB-8B8F-E81B91DDA9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8095" y="1125997"/>
            <a:ext cx="1004835" cy="1004835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F7C100F-48ED-4CDA-8A5A-2A1E219E41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358896" y="2304873"/>
            <a:ext cx="1136669" cy="991725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176CDDB-B2F4-4C6A-95CE-FFE6054DA8C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5630" y="2304873"/>
            <a:ext cx="1086078" cy="1086078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3A793B9E-BD72-44DA-AA51-0310408F4F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7382057" y="3492279"/>
            <a:ext cx="1136669" cy="99172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F87AD8E4-794D-4342-B314-C0DD2B9943A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64274" y="3406680"/>
            <a:ext cx="1221934" cy="1215399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E000363-0EC3-4CD5-9424-F06510E18F5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7369725" y="4580488"/>
            <a:ext cx="1136669" cy="991725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FE0F1CFF-305C-4B78-9752-302A8CCD204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9" t="-3162" r="23776" b="1"/>
          <a:stretch/>
        </p:blipFill>
        <p:spPr>
          <a:xfrm>
            <a:off x="7442363" y="4607947"/>
            <a:ext cx="1040121" cy="959422"/>
          </a:xfrm>
          <a:prstGeom prst="round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8A10CA7B-D597-467D-9322-A30F71EEB5F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7369725" y="5716729"/>
            <a:ext cx="1136669" cy="991725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4253E44C-A3D8-409C-8C89-6582EBF2B11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0823" y="5728459"/>
            <a:ext cx="993052" cy="993052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1D6EE039-E20B-4D21-8284-4413522E4E84}"/>
              </a:ext>
            </a:extLst>
          </p:cNvPr>
          <p:cNvGrpSpPr/>
          <p:nvPr/>
        </p:nvGrpSpPr>
        <p:grpSpPr>
          <a:xfrm>
            <a:off x="-46244" y="6047395"/>
            <a:ext cx="1093531" cy="1017639"/>
            <a:chOff x="110921" y="46441"/>
            <a:chExt cx="497213" cy="505365"/>
          </a:xfrm>
        </p:grpSpPr>
        <p:pic>
          <p:nvPicPr>
            <p:cNvPr id="31" name="Picture 40">
              <a:extLst>
                <a:ext uri="{FF2B5EF4-FFF2-40B4-BE49-F238E27FC236}">
                  <a16:creationId xmlns:a16="http://schemas.microsoft.com/office/drawing/2014/main" id="{A009DDFD-3E6F-42EA-A124-8B40E73074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36E5FA8-653D-467E-86E2-00D17300050F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Скругленный прямоугольник 52">
            <a:extLst>
              <a:ext uri="{FF2B5EF4-FFF2-40B4-BE49-F238E27FC236}">
                <a16:creationId xmlns:a16="http://schemas.microsoft.com/office/drawing/2014/main" id="{1E0FA25F-60D7-4831-8FCA-26C07E00709F}"/>
              </a:ext>
            </a:extLst>
          </p:cNvPr>
          <p:cNvSpPr/>
          <p:nvPr/>
        </p:nvSpPr>
        <p:spPr>
          <a:xfrm>
            <a:off x="3563385" y="1339168"/>
            <a:ext cx="3390636" cy="3325117"/>
          </a:xfrm>
          <a:prstGeom prst="roundRect">
            <a:avLst/>
          </a:prstGeom>
          <a:blipFill>
            <a:blip r:embed="rId2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837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916C641-BE93-4A77-9B17-B75AC5839FCD}"/>
</file>

<file path=customXml/itemProps2.xml><?xml version="1.0" encoding="utf-8"?>
<ds:datastoreItem xmlns:ds="http://schemas.openxmlformats.org/officeDocument/2006/customXml" ds:itemID="{EBE74EF8-A169-4317-AC34-48A24435F73C}"/>
</file>

<file path=customXml/itemProps3.xml><?xml version="1.0" encoding="utf-8"?>
<ds:datastoreItem xmlns:ds="http://schemas.openxmlformats.org/officeDocument/2006/customXml" ds:itemID="{B16BCD86-DC31-4898-A9FE-105501E9CC82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8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13</cp:revision>
  <dcterms:created xsi:type="dcterms:W3CDTF">2026-01-15T11:34:50Z</dcterms:created>
  <dcterms:modified xsi:type="dcterms:W3CDTF">2026-01-23T11:23:03Z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