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1973" y="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885CB-EDF3-4BF0-D89E-42B9E75EE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98E7F2-6545-D78C-93A3-E2F258D7B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0DAE6A-B7D6-948B-52EB-FB5F844CD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1C56-5B09-4F03-B560-B8B85708051A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7707C-0794-1D8E-A4A7-EA1B46FE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7A6EA6-2651-A1FB-E4EE-F558DFFD5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7DD4-F3DF-43FD-9A61-A7D7CBD7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9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08FD9-367C-FE9A-C95C-29DF9CF63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26A518-F32B-203D-31EA-291DF51C5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941ED-82F7-6739-B5CB-449FBA43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1C56-5B09-4F03-B560-B8B85708051A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F8CFC1-8EEE-2E2E-40EC-C393144A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9727EC-A60C-A7F2-AD6E-7E0BDD86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7DD4-F3DF-43FD-9A61-A7D7CBD7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2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DE66B4-B2E8-113F-EE01-31A7525BC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EE6C2A-310F-801E-68C7-84E3D1EBB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8A2B0B-0FFD-B194-F167-C7B423B4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1C56-5B09-4F03-B560-B8B85708051A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F0F5F-A611-9F81-62B2-A01D0F33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D40F3-2172-CA6A-A393-CD5F682E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7DD4-F3DF-43FD-9A61-A7D7CBD7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1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883C6-48E5-713A-E7A8-65F93E5A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D3E893-4F05-D606-E4D0-D61534A02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918239-97AB-171A-03CA-BAC481F9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1C56-5B09-4F03-B560-B8B85708051A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D66134-B6F0-FAA5-8EC6-EDC52DF8D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55D45B-407B-C246-6966-D28F27AA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7DD4-F3DF-43FD-9A61-A7D7CBD7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4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D8856-25C1-A14D-5897-C150148A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39FBDA-73F6-98E0-EF76-22921F1E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48837-665F-43DB-90D7-A4C0CC099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1C56-5B09-4F03-B560-B8B85708051A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1DD59-EBAC-7F02-D642-4864B105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6A9DE9-BFC0-127A-3687-3E0C409C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7DD4-F3DF-43FD-9A61-A7D7CBD7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4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F221E-A544-6F6D-DB74-2B0E9589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CC2F9-392B-5FE4-279E-E7D051E8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4CBEE8-CCEE-0040-2565-157FC1328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773D8F-75C7-A3A2-F13F-A9002BBE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1C56-5B09-4F03-B560-B8B85708051A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8ACF5D-5A36-BAF5-2436-26BA7738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9DE545-9C98-85E2-8043-D36AD723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7DD4-F3DF-43FD-9A61-A7D7CBD7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13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AB420-6BD8-6E4B-2C2B-EA9837AA4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CDE33D-A2EA-D1B8-D665-A535FAFFD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C9B11E-3E61-9292-F112-CBC6D1A67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39C75A-8DBA-93A4-0BA8-243F54D70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B9CD46-8658-1355-36A5-332A1BBF81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EF8768-20E0-BA39-5CE9-F57D562C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1C56-5B09-4F03-B560-B8B85708051A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2B961D-33DB-E104-5BDC-8FDE7A66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5C5476-C0F5-51A2-668B-D857B2F2A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7DD4-F3DF-43FD-9A61-A7D7CBD7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71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1D8BF-85A5-EAF2-9CEA-5105D5FF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22F986-2E7A-8A8E-AE19-72B60BBD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1C56-5B09-4F03-B560-B8B85708051A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619F32-AB6E-DF5C-37B3-C8845676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8E8FE1-C94E-5B6D-7459-AEA6BA32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7DD4-F3DF-43FD-9A61-A7D7CBD7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3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59E2234-E401-AB59-7544-CF8421A4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1C56-5B09-4F03-B560-B8B85708051A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780A65-1337-5347-6F59-438A52B4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29E8D3-500D-A995-D4E2-4BF439EA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7DD4-F3DF-43FD-9A61-A7D7CBD7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61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7F67D-0523-0A4F-06F3-51A7DFDAA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DE6620-F08C-5FBF-785B-772E54B8A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2F7652-9A93-C108-6242-720AA5371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580EB4-22F5-E73D-CFD8-C4D67799F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1C56-5B09-4F03-B560-B8B85708051A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CBA1A1-B940-CBB5-1F1C-D305EF49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5CC1DE-C7EA-95D9-62CA-236B6C6CB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7DD4-F3DF-43FD-9A61-A7D7CBD7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4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B59EB-FC1C-9A33-52B5-D9E95845F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AAA715-8C32-E886-1378-D185644EE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1451E-AEEC-7197-1C75-99DC84AB4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73C7C0-9C4B-4995-2CBB-C57738BF4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1C56-5B09-4F03-B560-B8B85708051A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87C8EB-20D7-156C-9CF2-A9BEC508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6B9850-B7F4-2075-CC9B-A260FDB2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7DD4-F3DF-43FD-9A61-A7D7CBD7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1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0F289-B579-E2A7-5465-8D02E683E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5D9D20-018D-C7D5-8A52-2867493CB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AC9E76-2957-1B6B-D975-5E7798AEF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D1C56-5B09-4F03-B560-B8B85708051A}" type="datetimeFigureOut">
              <a:rPr lang="ru-RU" smtClean="0"/>
              <a:t>23.01.2026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3CFFA4-AE55-3996-F456-28A27D04F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4C8BA4-7730-B4EC-B9DF-1970A3918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07DD4-F3DF-43FD-9A61-A7D7CBD7F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4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84714-A197-C2AF-970C-37D97D77B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96" y="0"/>
            <a:ext cx="12417246" cy="6929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1FA0EF-3DB1-92B8-F7D9-B7C2492E6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33" y="3166532"/>
            <a:ext cx="3564467" cy="356446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2810D7-E7A1-507A-75DF-FC7D679C26C3}"/>
              </a:ext>
            </a:extLst>
          </p:cNvPr>
          <p:cNvSpPr/>
          <p:nvPr/>
        </p:nvSpPr>
        <p:spPr>
          <a:xfrm>
            <a:off x="213885" y="1752599"/>
            <a:ext cx="2624666" cy="40894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5376A5-7DA5-9E04-629E-FD5962D87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717" y="1671974"/>
            <a:ext cx="2706859" cy="41700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BEE782-54E6-4F58-48BC-B53A0EB38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199" y="1690247"/>
            <a:ext cx="2706859" cy="41700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7497A3-053A-03F7-BB51-B1F524968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r="17016"/>
          <a:stretch>
            <a:fillRect/>
          </a:stretch>
        </p:blipFill>
        <p:spPr>
          <a:xfrm>
            <a:off x="3278552" y="1984288"/>
            <a:ext cx="2178033" cy="34107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E2F597-8E4D-C528-F337-E14F562B5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r="23893"/>
          <a:stretch>
            <a:fillRect/>
          </a:stretch>
        </p:blipFill>
        <p:spPr>
          <a:xfrm>
            <a:off x="431799" y="1789686"/>
            <a:ext cx="2271033" cy="40152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001C27-06D6-2AE0-ADF1-E7867DBE4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0155" y="2373220"/>
            <a:ext cx="2848155" cy="284815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EE0A9F-8090-BB8A-B930-40FC4DFE88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164" y="2597455"/>
            <a:ext cx="2553139" cy="25702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6170AE-7439-D1F1-3ADE-752CC4122D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1431" y="2390241"/>
            <a:ext cx="2785601" cy="278560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568EC18-308E-AFBC-0F54-610CF958C1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5242" y="2430132"/>
            <a:ext cx="3110692" cy="31106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B9FF25C-F4DD-A967-474C-877AE33888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7060" y="2390241"/>
            <a:ext cx="3169993" cy="316999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BDD9348-24E0-7281-7607-A35C91C2AF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0424" y="2458036"/>
            <a:ext cx="3092493" cy="30924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D80D5-BCC1-F385-BDD7-CDD659CF54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2" y="261278"/>
            <a:ext cx="933450" cy="8077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06287-B213-7F69-A263-950D49BB5E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3100" y="2703107"/>
            <a:ext cx="2570297" cy="25702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A9E8C7D-7DCA-49D9-2006-38B0AA1511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0088" y="3011817"/>
            <a:ext cx="2785601" cy="20892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4DA191-4288-981D-02BD-16430986C6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53" y="2454623"/>
            <a:ext cx="3137971" cy="31379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CBFE37-8540-26DF-0535-199E8F6DD0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7890" y="2630807"/>
            <a:ext cx="2785602" cy="27856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A917A9-CEBE-D916-693E-2B6FDFF3529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388" y="401487"/>
            <a:ext cx="2731676" cy="27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6563A60-4049-4674-833C-5E8C5BBCA3B9}"/>
</file>

<file path=customXml/itemProps2.xml><?xml version="1.0" encoding="utf-8"?>
<ds:datastoreItem xmlns:ds="http://schemas.openxmlformats.org/officeDocument/2006/customXml" ds:itemID="{DCF7352B-548D-48B7-8AF3-007C5980A0AF}"/>
</file>

<file path=customXml/itemProps3.xml><?xml version="1.0" encoding="utf-8"?>
<ds:datastoreItem xmlns:ds="http://schemas.openxmlformats.org/officeDocument/2006/customXml" ds:itemID="{2F2F056B-9637-4CED-9FF1-A18F372DC509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2026-01-23T10:13:16Z</dcterms:created>
  <dcterms:modified xsi:type="dcterms:W3CDTF">2026-01-23T10:29:17Z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