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6D210-2F7B-5C2B-D25B-4476D9C9713D}" v="4" dt="2026-02-11T21:36:16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5986D210-2F7B-5C2B-D25B-4476D9C9713D}"/>
    <pc:docChg chg="modSld">
      <pc:chgData name="somovaasya3" userId="S::somovaasya3_gmail.com#ext#@slideedu.onmicrosoft.com::05b36399-d501-4a7b-87fd-615099445ab5" providerId="AD" clId="Web-{5986D210-2F7B-5C2B-D25B-4476D9C9713D}" dt="2026-02-11T21:36:16.400" v="3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5986D210-2F7B-5C2B-D25B-4476D9C9713D}" dt="2026-02-11T21:36:16.400" v="3" actId="1076"/>
        <pc:sldMkLst>
          <pc:docMk/>
          <pc:sldMk cId="3310432194" sldId="258"/>
        </pc:sldMkLst>
        <pc:picChg chg="mod">
          <ac:chgData name="somovaasya3" userId="S::somovaasya3_gmail.com#ext#@slideedu.onmicrosoft.com::05b36399-d501-4a7b-87fd-615099445ab5" providerId="AD" clId="Web-{5986D210-2F7B-5C2B-D25B-4476D9C9713D}" dt="2026-02-11T21:36:16.400" v="3" actId="1076"/>
          <ac:picMkLst>
            <pc:docMk/>
            <pc:sldMk cId="3310432194" sldId="258"/>
            <ac:picMk id="2" creationId="{18FCF906-9651-489A-B4BE-AE361E89E3AE}"/>
          </ac:picMkLst>
        </pc:picChg>
        <pc:picChg chg="del">
          <ac:chgData name="somovaasya3" userId="S::somovaasya3_gmail.com#ext#@slideedu.onmicrosoft.com::05b36399-d501-4a7b-87fd-615099445ab5" providerId="AD" clId="Web-{5986D210-2F7B-5C2B-D25B-4476D9C9713D}" dt="2026-02-11T21:36:03.587" v="0"/>
          <ac:picMkLst>
            <pc:docMk/>
            <pc:sldMk cId="3310432194" sldId="258"/>
            <ac:picMk id="3" creationId="{3E7BD03A-7EF9-457A-8674-D08B0BBBAE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34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microsoft.com/office/2007/relationships/hdphoto" Target="../media/hdphoto2.wdp"/><Relationship Id="rId32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CF906-9651-489A-B4BE-AE361E89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1" y="11208"/>
            <a:ext cx="12304058" cy="70036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7E68F-F8AC-4C68-8F8F-68A46298E6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443" y="663538"/>
            <a:ext cx="4925995" cy="56941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9280E-1114-48F9-BB09-A954319A85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8161" y="748795"/>
            <a:ext cx="4865030" cy="5541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8B67F-8C12-49E0-954E-BF354F2A0D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6673" y="1075504"/>
            <a:ext cx="1255167" cy="1255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C68B85-4F9B-4E92-B3CD-DFE3F6A4E2A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20" y="922239"/>
            <a:ext cx="1389974" cy="1389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2CDCEB-8E72-47F3-9E5C-F814495C4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489" y="956724"/>
            <a:ext cx="1269476" cy="1269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328D3-6468-46FB-979F-AF3BA7C6FA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8" y="2300140"/>
            <a:ext cx="1433360" cy="1433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0B932-DEB0-45A8-8628-BFF43FBAE9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4" y="2377692"/>
            <a:ext cx="1157699" cy="1157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CB365-B7A5-4C62-83A0-E55685CE252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73" y="2425967"/>
            <a:ext cx="1315248" cy="797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2BBAC4-9704-4778-98A8-3C62C49A248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86" y="3609739"/>
            <a:ext cx="1254403" cy="1254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81EF27-104C-40C8-A27D-F806B35B9CF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227" y="3733500"/>
            <a:ext cx="897372" cy="895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5AF857-234B-4A64-BBFA-A060B3997A1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24" y="3576423"/>
            <a:ext cx="1157700" cy="1157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BD572D-E029-4C65-A7D6-5EF72E544BF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64" y="4746089"/>
            <a:ext cx="1408410" cy="140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C4F747-7DD3-42AF-A9A0-C7979D4DF4E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71" y="4570679"/>
            <a:ext cx="1746084" cy="15385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E8D279-4051-4FA0-A55D-3007515EAF0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68" y="4583702"/>
            <a:ext cx="1525503" cy="15255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D5F78F-CE58-4FCD-82EA-FEF95F42213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33151" y="945247"/>
            <a:ext cx="1313823" cy="13095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0ECA8C-1744-43AC-BDFB-2FEE0CDEFEE8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0" y="2263502"/>
            <a:ext cx="1346237" cy="13462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5C3ABA-3A43-426E-AB2F-79C3E60DC2F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8" y="2269204"/>
            <a:ext cx="1266187" cy="1266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40F277-7F1E-41E4-9E46-E007CD5163D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667" y="1002918"/>
            <a:ext cx="1429974" cy="14299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E39ADA-5B55-41DA-8B82-25CA8C9C8656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18" y="2300140"/>
            <a:ext cx="1116790" cy="11167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4E13C0-0CD1-435E-BCC8-D685A16A80AD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86" y="3519667"/>
            <a:ext cx="1177791" cy="11777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1143F-EF32-427A-BFDA-2B6F88EB552B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21" y="3393832"/>
            <a:ext cx="1346237" cy="1346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EF0D40-235B-43BC-9DB5-7433CB70D755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8" y="3414241"/>
            <a:ext cx="1206827" cy="12068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F933C4B-AAB3-4B5C-A598-386CA83C0B74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6" y="4734123"/>
            <a:ext cx="1171518" cy="11777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0162F4-CCCF-477D-9037-EFBA55C60103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45" y="4597224"/>
            <a:ext cx="1429974" cy="14299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3FF9853-E474-4756-8494-A4C9210BF8F5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42" y="4531940"/>
            <a:ext cx="1559877" cy="15598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217F33F-C38A-4D47-BA06-94E94EF940C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3" y="1477701"/>
            <a:ext cx="3959516" cy="3980718"/>
          </a:xfrm>
          <a:prstGeom prst="rect">
            <a:avLst/>
          </a:prstGeom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62D32359-A5E3-41DD-BF72-D7BFB0658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7224" y="1622456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D946AB-4E1E-4CD6-AD66-A272CDB87270}"/>
              </a:ext>
            </a:extLst>
          </p:cNvPr>
          <p:cNvPicPr>
            <a:picLocks noChangeAspect="1"/>
          </p:cNvPicPr>
          <p:nvPr/>
        </p:nvPicPr>
        <p:blipFill>
          <a:blip r:embed="rId3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9158" y="1136192"/>
            <a:ext cx="1132716" cy="11327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A691FA-ED29-4ACA-B67F-13D8840970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64" y="703501"/>
            <a:ext cx="4071910" cy="4968999"/>
          </a:xfrm>
          <a:prstGeom prst="rect">
            <a:avLst/>
          </a:prstGeom>
        </p:spPr>
      </p:pic>
      <p:pic>
        <p:nvPicPr>
          <p:cNvPr id="44" name="Рисунок 18">
            <a:extLst>
              <a:ext uri="{FF2B5EF4-FFF2-40B4-BE49-F238E27FC236}">
                <a16:creationId xmlns:a16="http://schemas.microsoft.com/office/drawing/2014/main" id="{8269B7F7-8CCA-4AF1-B9E8-491E9DDC0E8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17942" y="-13999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Рисунок 20">
            <a:extLst>
              <a:ext uri="{FF2B5EF4-FFF2-40B4-BE49-F238E27FC236}">
                <a16:creationId xmlns:a16="http://schemas.microsoft.com/office/drawing/2014/main" id="{8A316449-EB24-4608-9B3C-C7A4F9562DA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622"/>
          <a:stretch/>
        </p:blipFill>
        <p:spPr>
          <a:xfrm>
            <a:off x="3919917" y="119718"/>
            <a:ext cx="4118538" cy="36120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04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4F1D02-7B6E-4855-A310-9A1395EA1CA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A3EA251-60E5-40E2-8FD6-4699C0AFC1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F7112E-443E-45BC-88E6-C61FBEB03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20</cp:revision>
  <dcterms:created xsi:type="dcterms:W3CDTF">2026-01-17T04:38:16Z</dcterms:created>
  <dcterms:modified xsi:type="dcterms:W3CDTF">2026-02-11T21:36:18Z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