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8" r:id="rId5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0A51B6-5D79-7C02-581B-7233896DD7AC}" v="1" dt="2026-01-22T21:37:58.1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5"/>
    <p:restoredTop sz="94662"/>
  </p:normalViewPr>
  <p:slideViewPr>
    <p:cSldViewPr snapToGrid="0">
      <p:cViewPr varScale="1">
        <p:scale>
          <a:sx n="88" d="100"/>
          <a:sy n="88" d="100"/>
        </p:scale>
        <p:origin x="208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56884E-FB90-70BD-45D6-B1AE78ABFC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3FE24FC-495E-6F9B-D4B4-56A48E98E5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D30344-2F0B-059C-00D7-454D49B59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56085-BD71-3D4A-8379-C44A926954A9}" type="datetimeFigureOut">
              <a:rPr lang="ru-UA" smtClean="0"/>
              <a:t>01/22/2026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1A7BFF-E9FD-6F6E-4195-3DB006701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113C2C-CCE5-C49F-AD7C-10A18EAD2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355F-C213-DA42-9AE7-7D128E12B00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02233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4DDA49-A090-3834-8C7F-A69F00183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FD56E94-B52D-4470-8B0C-01C5C44DF6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F45322-5685-7CD4-AF66-71A28EF85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56085-BD71-3D4A-8379-C44A926954A9}" type="datetimeFigureOut">
              <a:rPr lang="ru-UA" smtClean="0"/>
              <a:t>01/22/2026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AC2859-8CCB-E62E-E9F5-24217A443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981427-A11C-9CC3-A572-BEE094AE2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355F-C213-DA42-9AE7-7D128E12B00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70641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635E29D-1BCB-EFFC-0276-DDEC7E8B71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1E3CCDE-DB64-7D0B-515A-B8BC4A1519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CE26A6-A524-625C-FD69-D9FBBA89F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56085-BD71-3D4A-8379-C44A926954A9}" type="datetimeFigureOut">
              <a:rPr lang="ru-UA" smtClean="0"/>
              <a:t>01/22/2026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9C0B87-A70E-5D6E-CD76-4C4AF7375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1C8F3E-3BCB-1ACD-91B2-812E18466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355F-C213-DA42-9AE7-7D128E12B00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82321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00AE51-DFFF-2CDF-CCED-BF925AC58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E94CEE-789B-E0DD-307A-0CB8083DE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0C1E79-59BE-1A15-E2F2-CFF9A2A63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56085-BD71-3D4A-8379-C44A926954A9}" type="datetimeFigureOut">
              <a:rPr lang="ru-UA" smtClean="0"/>
              <a:t>01/22/2026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EF9D12-3AE6-0AAB-0CF6-1B2C2594B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935492-AB39-3899-F20B-FD15DF35D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355F-C213-DA42-9AE7-7D128E12B00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628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EA1C29-3478-2062-28F4-FC0ABC784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FFF65A-0B67-7742-B99F-C5B198033A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0774CA-CF03-0E50-4A70-4C0CD19A4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56085-BD71-3D4A-8379-C44A926954A9}" type="datetimeFigureOut">
              <a:rPr lang="ru-UA" smtClean="0"/>
              <a:t>01/22/2026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BC28A3-285B-C873-8107-3638DC21D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D8BA82-3C35-D03A-A7F6-B02186525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355F-C213-DA42-9AE7-7D128E12B00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67995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23173F-71F6-9125-4098-8532F920C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73A522-582B-F933-6D18-6B7356CF2D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5DF0750-6AEC-53B8-126E-6D8FDAB75E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7E6B53-241A-E788-4580-CA62ABAC2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56085-BD71-3D4A-8379-C44A926954A9}" type="datetimeFigureOut">
              <a:rPr lang="ru-UA" smtClean="0"/>
              <a:t>01/22/2026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888D954-EC14-13EB-DB24-2C280A133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10B3B32-3899-0EFF-EFE1-AD234A26F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355F-C213-DA42-9AE7-7D128E12B00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9070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64F337-68D3-EDFD-20B0-E069EEAD7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81E9EC6-F4AD-356F-BB78-7D4C5AFD6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6DA4D25-A55F-B780-5107-7F0DDB2BF3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889E512-4D61-D74F-9A92-81069C35FC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879F289-B875-1BCE-570E-036D56D574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355528F-2E7F-5A6C-D4C5-1600B57A9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56085-BD71-3D4A-8379-C44A926954A9}" type="datetimeFigureOut">
              <a:rPr lang="ru-UA" smtClean="0"/>
              <a:t>01/22/2026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BC6447A-7531-4740-1DDE-66F25FBC4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A3B4B17-278A-E4CB-B8A5-7BF177A06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355F-C213-DA42-9AE7-7D128E12B00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01671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F44396-401A-C3AA-A086-145F3574F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8384E38-6D8B-EF8A-58EF-487AB9C27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56085-BD71-3D4A-8379-C44A926954A9}" type="datetimeFigureOut">
              <a:rPr lang="ru-UA" smtClean="0"/>
              <a:t>01/22/2026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AC5B991-263B-8E9A-80CE-6B21773C1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6C5E59C-779E-DD02-1EAA-9BD76466C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355F-C213-DA42-9AE7-7D128E12B00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5240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8EAAC56-484C-8B71-0223-83C1C2E29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56085-BD71-3D4A-8379-C44A926954A9}" type="datetimeFigureOut">
              <a:rPr lang="ru-UA" smtClean="0"/>
              <a:t>01/22/2026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9E0BEF5-620D-DCF8-36EF-32A0DF546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9233768-B97A-B073-F4FF-42E558B7F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355F-C213-DA42-9AE7-7D128E12B00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0776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A1B798-978D-B085-437F-7CCB4EABD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AC1E15-D1ED-8938-D389-90DD8218B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671397A-7976-3B80-63ED-3691938BA2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4EF969-56A1-52DD-CFDB-4A26E2A39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56085-BD71-3D4A-8379-C44A926954A9}" type="datetimeFigureOut">
              <a:rPr lang="ru-UA" smtClean="0"/>
              <a:t>01/22/2026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AB574E-C4D1-3131-2EB4-CD3ED610C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04D6915-DD88-0B60-30E2-14F7DFC92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355F-C213-DA42-9AE7-7D128E12B00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7302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A41845-EDF5-33B6-DC19-80236BD6D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80A0212-9959-A42A-0059-7A6C496B3D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F6E982A-4AF7-70A8-49BD-AA3A8E7A0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964677-DE27-6FD2-01F4-D51C08DCB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56085-BD71-3D4A-8379-C44A926954A9}" type="datetimeFigureOut">
              <a:rPr lang="ru-UA" smtClean="0"/>
              <a:t>01/22/2026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A454BE-52DC-9302-8B3B-690A0D2D2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8A6EDB-7D9A-EE33-C4BF-C1D6FA531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355F-C213-DA42-9AE7-7D128E12B00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05537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80517D-FDE9-9FAB-D664-857529146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38A82A-38E0-D8DB-125E-18E7107EE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8C4EBB-EE37-14E2-C06C-469112A003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56085-BD71-3D4A-8379-C44A926954A9}" type="datetimeFigureOut">
              <a:rPr lang="ru-UA" smtClean="0"/>
              <a:t>01/22/2026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F1771E-9794-BE94-4C18-1244D59672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1630D6-15EF-8AAA-C06D-39A901E857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0355F-C213-DA42-9AE7-7D128E12B00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1034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DEFD24E-82CE-23C6-2161-F8746E30B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411" y="0"/>
            <a:ext cx="12214411" cy="7013527"/>
          </a:xfrm>
          <a:prstGeom prst="rect">
            <a:avLst/>
          </a:prstGeom>
        </p:spPr>
      </p:pic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21CDE246-7D40-A67D-8B70-533ED6311553}"/>
              </a:ext>
            </a:extLst>
          </p:cNvPr>
          <p:cNvSpPr/>
          <p:nvPr/>
        </p:nvSpPr>
        <p:spPr>
          <a:xfrm>
            <a:off x="2889738" y="374719"/>
            <a:ext cx="6412523" cy="6096000"/>
          </a:xfrm>
          <a:prstGeom prst="roundRect">
            <a:avLst/>
          </a:prstGeom>
          <a:solidFill>
            <a:srgbClr val="FFFFFF">
              <a:alpha val="72157"/>
            </a:srgb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2B3BF21-86CD-D544-724D-C59DC839FE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4603" y="387281"/>
            <a:ext cx="4742793" cy="6096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A79CE19-CF2D-A328-C1AD-D6226C3A1D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390672">
            <a:off x="4797403" y="3882579"/>
            <a:ext cx="747231" cy="74723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A544FE5-38ED-5B16-F58D-DC54AC866E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26677">
            <a:off x="5910309" y="2954070"/>
            <a:ext cx="747231" cy="74723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E8FC4C0-0203-FB08-C958-D17958BAB8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390672">
            <a:off x="5708877" y="2099879"/>
            <a:ext cx="747231" cy="74723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D9AA42E-F9D0-BD9B-001E-9C42BB77F9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1525" y="3496402"/>
            <a:ext cx="747231" cy="74723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F421B33-EF67-3C68-50B7-7AEDC0B0E1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75731">
            <a:off x="7021022" y="2309145"/>
            <a:ext cx="747231" cy="74723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62114F3-8B0D-D5BF-D6CF-B042A1FCB2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390672">
            <a:off x="4161706" y="3607883"/>
            <a:ext cx="747231" cy="74723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C18B34B-715F-B2B8-3863-24DD8C35B2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3761" y="2543478"/>
            <a:ext cx="747231" cy="74723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2183309-1873-C2C0-C473-9D2A654136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885792">
            <a:off x="6812206" y="2265802"/>
            <a:ext cx="1185093" cy="73294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28DB6C2-DC07-9575-9551-49CFBFFE81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584406">
            <a:off x="6212169" y="2477262"/>
            <a:ext cx="1185093" cy="73294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D656FEB-A10F-AD92-0EB3-0731B6654B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649578">
            <a:off x="5445095" y="2071748"/>
            <a:ext cx="1185093" cy="73294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7D37AE1-DC66-AE38-B0A9-6D05B61E3F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919400">
            <a:off x="5682452" y="2892990"/>
            <a:ext cx="1185093" cy="73294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25A1855-50A3-B52B-1144-C3B550E411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5062958" y="3431456"/>
            <a:ext cx="1185093" cy="73294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C6E75FC-8412-283A-B389-F7708176CE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159478">
            <a:off x="4533712" y="3843783"/>
            <a:ext cx="1185093" cy="73294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7C56607-54D5-E587-05DA-462C205DDD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159478">
            <a:off x="3849947" y="3587834"/>
            <a:ext cx="1185093" cy="73294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CB63561-4117-ACFA-597F-F905C23AFB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9210" y="688452"/>
            <a:ext cx="4263556" cy="5493657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1D3E83B-AAB7-5DC6-667B-22AAF10F44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29216" y="553000"/>
            <a:ext cx="1990478" cy="199047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0A0096F-2E34-497C-3089-01F2362FF3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97999" y="3032730"/>
            <a:ext cx="2747327" cy="274732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E23CA2E-441D-3184-E995-C97DEDE7F6A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4436" y="124621"/>
            <a:ext cx="2829512" cy="290810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1CEA032-A797-C713-C914-C4988244765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28947" y="-106575"/>
            <a:ext cx="1199383" cy="121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16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-0.05886 0.1710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3" y="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11 0.16551 L -0.09609 0.18704 " pathEditMode="relative" rAng="0" ptsTypes="AA">
                                      <p:cBhvr>
                                        <p:cTn id="1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5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062 0.18704 L -0.15938 0.13241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8" y="-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756 0.12987 L -0.13451 0.26598 " pathEditMode="relative" rAng="0" ptsTypes="AA">
                                      <p:cBhvr>
                                        <p:cTn id="2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6" y="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581 0.2595 L -0.18764 0.33218 " pathEditMode="relative" rAng="0" ptsTypes="AA">
                                      <p:cBhvr>
                                        <p:cTn id="3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" y="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217 0.32801 L -0.23581 0.39491 " pathEditMode="relative" rAng="0" ptsTypes="AA">
                                      <p:cBhvr>
                                        <p:cTn id="4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2" y="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23 0.3882 L -0.28477 0.36088 " pathEditMode="relative" rAng="0" ptsTypes="AA">
                                      <p:cBhvr>
                                        <p:cTn id="4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" y="-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995 0.35487 L 2.70833E-6 -1.48148E-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3" y="-1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38044C-B007-406D-9B7E-4460C82BBB30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BFBB9B71-7226-4EF3-A834-5F3635E68AB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B34EA6C-4A4B-4638-B88A-B8F67BC268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1274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>Microsoft Office User</cp:lastModifiedBy>
  <cp:revision>4</cp:revision>
  <dcterms:created xsi:type="dcterms:W3CDTF">2026-01-16T17:53:49Z</dcterms:created>
  <dcterms:modified xsi:type="dcterms:W3CDTF">2026-01-22T21:38:23Z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