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4DF5D-0F5E-1FA5-436B-5E610E041B4B}" v="1" dt="2026-01-22T21:28:2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62"/>
  </p:normalViewPr>
  <p:slideViewPr>
    <p:cSldViewPr snapToGrid="0">
      <p:cViewPr varScale="1">
        <p:scale>
          <a:sx n="81" d="100"/>
          <a:sy n="81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05D3C-7ECF-1DB6-06A6-22040171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29C393-976F-FDB8-04DD-6EF913F0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22EB9-962D-1873-354C-6A6ADAAA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438B3-6225-017B-9687-A7E92A4D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24E70-DE2F-9A93-EAAE-94A04B06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85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CEE63-070F-7063-15E4-BDB527DB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F083C-9BE2-49EF-7ECC-8B34B74E6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88576-192F-B456-F2E5-42E0DC90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28EDA-DBCD-1578-B248-B676AA36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14CE3-55AA-165B-44F8-6EC65CB2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7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C90D47-94D2-3DEE-8AEC-EB19D33EF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BEE2D-2CCD-EC0E-61A4-CB6131861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764D0-CE1F-6314-738A-3D62AFCC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E0904-7AA8-2E0E-D52F-C32282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01AFE-6FDC-5916-4C46-B13DF8B7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75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4624B-B3AB-5EAC-7EBC-4858FA00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4C485-8721-E2E0-FF92-29158D71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A2B48-712C-88DD-9131-742F612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DBFC9-8C73-D4B6-72E7-AAA1FB13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F6D19-5F59-4850-89BE-333A2FC9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70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6414-B1E0-9C5B-85B3-0EC94E54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583F7-5838-208A-109B-691E9C8B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36C02-0802-5105-3F2E-4785EA73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8C767-D526-C01F-83B6-A492948F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1D26C-A5E9-8C0F-09F2-82EF48E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76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B3F0-B551-CDB5-3666-519D9EEC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7E245-F22B-017B-C814-66F6A026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DD522D-730D-758D-F77C-85F67D3D1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347715-2F5A-801B-D744-8DEF7FC3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8725FE-ABA0-91BC-EEE1-E66FE0A0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A1164-CAB9-DBB3-828B-67690B08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23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E291F-89C9-6B65-4ADF-5EDD32FE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11428-3CFE-9902-6FB1-68BF1AB9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CFEEDA-38E4-B0C9-2B6A-8AE2304DE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A156B-2B4C-1CE3-26B3-B59E6AF05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82D73-7DB7-E6E5-C315-D1C32CDBB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AA3436-D157-358E-4DEF-46B584D5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5859C4-2118-9353-3D01-839B68F9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BBF2DD-9E22-3517-41CD-A67A0E8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16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B621-5063-4717-E1D3-8432F2AF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FAA863-4D79-069D-D8A5-2651F0B2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C7026A-7F44-792E-3B92-68E1FC38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A3AE4-AF73-F6D3-7EDD-BD173517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7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92EE5C-6A38-06F4-8CE2-A0632381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AB44C7-AE50-E32D-23D6-1309AEFA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77246A-D959-AC4A-471B-4F84D174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86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AE2BB-D60F-4DE8-34FB-B48656B2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9ED4F-7BE0-A0C1-9F28-631F50A4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D9AA44-AA8A-6F8C-580A-B19F56C3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5E0FA-B8DA-C549-1701-2A9AFECF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939C8-7920-5C71-0208-42A87001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2F19B-DC52-E4C6-725F-DACB8CE8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FEB03-8F89-BDD3-24E8-E8996DAA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59B8E7-F095-8B8F-B1B6-36E0376AB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8E8102-5E5F-5531-3C4C-8242A955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1C9C5-2E3B-4615-AAE5-CC21703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FFD52-0B11-FF0C-2AC0-909616D5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A4403-F9AA-3F51-54F9-99A8EE48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9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CD74-683F-D61B-A0D9-A232E685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2DC33A-BD9F-7F2F-B5F1-87FF046C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54D1E-9D29-C68E-36C3-A672D9E24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11B8-31F9-4A48-B30E-B184F6045ED5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D7CDD-1ABB-B66A-E67B-677E9A40E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A6A50-2F7A-1B76-120D-2F02E315C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3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FCA181-F7B0-369B-69D4-84227EF1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35"/>
            <a:ext cx="12192000" cy="6811821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5E184AB-5066-594A-1AB3-7AE8252D5776}"/>
              </a:ext>
            </a:extLst>
          </p:cNvPr>
          <p:cNvSpPr/>
          <p:nvPr/>
        </p:nvSpPr>
        <p:spPr>
          <a:xfrm>
            <a:off x="3185408" y="1029438"/>
            <a:ext cx="5083773" cy="49010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F2305E5-FE6F-A450-A21C-F968C5C0E61F}"/>
              </a:ext>
            </a:extLst>
          </p:cNvPr>
          <p:cNvSpPr/>
          <p:nvPr/>
        </p:nvSpPr>
        <p:spPr>
          <a:xfrm>
            <a:off x="3353326" y="2902300"/>
            <a:ext cx="937846" cy="93784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ED4E38-EDE9-7558-C081-C19F0852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8141" r="22475"/>
          <a:stretch>
            <a:fillRect/>
          </a:stretch>
        </p:blipFill>
        <p:spPr>
          <a:xfrm>
            <a:off x="8464061" y="2344651"/>
            <a:ext cx="1280404" cy="2156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3AA4C-1424-06BA-8B15-CC59FD81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662" y="2684846"/>
            <a:ext cx="1475746" cy="1475746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E28D5D-8476-2A4A-8007-6185BBBFB647}"/>
              </a:ext>
            </a:extLst>
          </p:cNvPr>
          <p:cNvSpPr/>
          <p:nvPr/>
        </p:nvSpPr>
        <p:spPr>
          <a:xfrm>
            <a:off x="4840457" y="78964"/>
            <a:ext cx="2080847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Задержать дихание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AB64578-49D9-5361-D8C1-11ADBB877228}"/>
              </a:ext>
            </a:extLst>
          </p:cNvPr>
          <p:cNvSpPr/>
          <p:nvPr/>
        </p:nvSpPr>
        <p:spPr>
          <a:xfrm>
            <a:off x="4686870" y="6006604"/>
            <a:ext cx="2080847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Задержать дихание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FC5A797-079C-C0CE-7E66-6896777E64D0}"/>
              </a:ext>
            </a:extLst>
          </p:cNvPr>
          <p:cNvSpPr/>
          <p:nvPr/>
        </p:nvSpPr>
        <p:spPr>
          <a:xfrm>
            <a:off x="1842434" y="3966936"/>
            <a:ext cx="1342974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90E66F-A5BE-369D-D659-DA5D5B4C66A8}"/>
              </a:ext>
            </a:extLst>
          </p:cNvPr>
          <p:cNvSpPr/>
          <p:nvPr/>
        </p:nvSpPr>
        <p:spPr>
          <a:xfrm>
            <a:off x="8464061" y="3840146"/>
            <a:ext cx="1342974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</a:t>
            </a:r>
          </a:p>
        </p:txBody>
      </p:sp>
    </p:spTree>
    <p:extLst>
      <p:ext uri="{BB962C8B-B14F-4D97-AF65-F5344CB8AC3E}">
        <p14:creationId xmlns:p14="http://schemas.microsoft.com/office/powerpoint/2010/main" val="27839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087 C -0.00013 -0.14676 0.07005 -0.27547 0.15703 -0.27547 C 0.24362 -0.27547 0.31498 -0.14676 0.31498 0.01087 C 0.31498 0.16921 0.24362 0.29675 0.15703 0.29675 C 0.07005 0.29675 -0.00013 0.16921 -0.00013 0.01087 Z " pathEditMode="relative" rAng="1620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A2E6D-1A7C-4754-9E30-207A5D2DBAE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19DB025-8B44-4A16-A412-AEB3F99B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E0260-9D2C-4DF7-AA0E-10C270319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2026-01-15T09:54:24Z</dcterms:created>
  <dcterms:modified xsi:type="dcterms:W3CDTF">2026-01-22T21:28:30Z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