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9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644513-142E-FF5B-9751-CC531D57B6BD}" v="1" dt="2026-01-22T21:04:35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2"/>
    <p:restoredTop sz="94637"/>
  </p:normalViewPr>
  <p:slideViewPr>
    <p:cSldViewPr snapToGrid="0">
      <p:cViewPr varScale="1">
        <p:scale>
          <a:sx n="91" d="100"/>
          <a:sy n="91" d="100"/>
        </p:scale>
        <p:origin x="19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364BB-C0B6-CF16-BC5E-0477A7855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B2AC55-FE97-C067-7FD0-49F5DF0FE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C5FD2D-06D1-1BA2-00CB-92312C0F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1D2750-9E2C-E16E-A738-19F6CAE8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4C9764-1F67-8898-AF6B-02F29EA6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523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E3583-F9F2-CF4B-C49A-B6406259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58BCEE-3423-CDAD-E0E9-1C694B2FC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910F6F-5245-132D-A49C-44D2DEDEC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1F2C8A-09C9-560B-8E8C-F16DF1A0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7FD798-CAFE-DE63-59BA-D61EFA726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895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404BA7-F2F9-E114-6982-782671255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9CDB76-93F8-8433-4F03-306AA5786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1ECA-F20D-7575-6A56-5F4FA3C30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6FC2FC-A676-BD64-49D1-448D4211B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9411B-9E62-4F38-2D10-D3189018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84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97D4F-97F2-7D08-3476-829D3F97B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D9D473-6723-36E1-4923-23022A126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506D5D-D9C5-B987-CEC9-8918F92D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7568A1-7B29-2331-12CF-FE08846D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4B19E6-70D1-0342-37EE-DEBE3BAF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171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CDAC9-9A64-DEFD-7469-94A09867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7FA332-A907-4DCA-F8F7-2928A77CD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04E303-F92B-19D0-F32C-A3E3FDD43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AF2C31-0E85-5EB9-FBC4-97620A03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F6FFF9-D0F4-22E9-0B68-A74D2D8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93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A8AB1-CBD9-2067-DA68-2A404DFB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E5E738-40BB-BCDE-2A5F-9A26F3C78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1DCB92-D45D-80CC-9444-E12444380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F1598C-746C-72F2-D746-247912650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08757E-C10F-EAB8-5579-A44F2402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01F7EB-81D5-B2A1-CE05-46398E74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998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12FCB-382E-5EFA-198C-32713CA2E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AC15A-D407-9313-400E-1C886EC5C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C01109-04AC-76D9-DA92-3667B459E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3C56BB-3319-478E-99D9-8866F9AD9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A0B0C0-EA4F-1A23-5B76-F1CFE48D22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C10BA0-B73F-4A21-918E-70E780FA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6A8675-1ED0-87AA-BEBF-71D8CCB2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A3892F-FAB7-B34A-27E3-DFFAA3BA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4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C4E73-666A-1557-D2E2-B84F0A77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A995CF-04B3-DECB-1D9B-B4376F4B5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40E5A4-2239-414E-4BCA-7F2A0BEC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9FFCA8-8871-B10F-5C99-5ADA582B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979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205F30-E516-36AF-55A2-F3C0DDBFF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C06CC5-F803-BCD5-C87C-AA09F964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58DF4F-249B-9290-44E3-8A9A6011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058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437D4-6010-E755-9A91-F7B45B43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FC134F-EF7F-1A09-D039-E999B6CCE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ED27F-938D-8A97-7426-ABE917F38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A764F0-6323-FC94-3418-0242CDCC3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5537DC-93CF-56A7-0359-AD221375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483955-9640-4581-1CCD-405940FA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507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81E20-34AC-6047-E487-A8167408B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369160-D6C0-FE78-0840-ABD3BF6CC1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9F067-236D-22AA-3484-ADDC3EC7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CC4E03-B6CB-26B0-4327-4A5FFBE40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896827-98CE-3175-A89C-5D8DB63E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8CB0F4-B3EE-E4CE-D9D5-6EF5C167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6062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322FC-5572-559C-2FB0-62918FC0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78365-6CD9-4958-CED1-6416CCD0D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DDD7F-7559-9F2E-12FE-944D18AAA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4C421B-1C06-E6CB-D505-994BFBA51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D4943-33BE-1848-D081-54D6C727C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800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5BD37-F98D-65E9-B9DE-313198ECE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553349-1070-13AE-9CEF-EABD73B49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617"/>
            <a:ext cx="12192000" cy="7002319"/>
          </a:xfrm>
          <a:prstGeom prst="rect">
            <a:avLst/>
          </a:prstGeom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E8B80E19-1E15-0916-C0F2-7C0D40F05600}"/>
              </a:ext>
            </a:extLst>
          </p:cNvPr>
          <p:cNvSpPr/>
          <p:nvPr/>
        </p:nvSpPr>
        <p:spPr>
          <a:xfrm>
            <a:off x="168812" y="464232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541089A-A07E-026B-E644-22EB569DCA8F}"/>
              </a:ext>
            </a:extLst>
          </p:cNvPr>
          <p:cNvSpPr/>
          <p:nvPr/>
        </p:nvSpPr>
        <p:spPr>
          <a:xfrm>
            <a:off x="2781887" y="464232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571DA24-9DC9-B504-3EEB-F19E68FB7BD3}"/>
              </a:ext>
            </a:extLst>
          </p:cNvPr>
          <p:cNvSpPr/>
          <p:nvPr/>
        </p:nvSpPr>
        <p:spPr>
          <a:xfrm>
            <a:off x="5439509" y="464232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29B5B607-5BBE-0045-2394-7E18728D77C4}"/>
              </a:ext>
            </a:extLst>
          </p:cNvPr>
          <p:cNvSpPr/>
          <p:nvPr/>
        </p:nvSpPr>
        <p:spPr>
          <a:xfrm>
            <a:off x="158456" y="3277763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0ED38CA6-0659-DDFD-4019-B478AC83778C}"/>
              </a:ext>
            </a:extLst>
          </p:cNvPr>
          <p:cNvSpPr/>
          <p:nvPr/>
        </p:nvSpPr>
        <p:spPr>
          <a:xfrm>
            <a:off x="2781886" y="3277761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36A21AE5-8238-2D80-CD32-BF257C337149}"/>
              </a:ext>
            </a:extLst>
          </p:cNvPr>
          <p:cNvSpPr/>
          <p:nvPr/>
        </p:nvSpPr>
        <p:spPr>
          <a:xfrm>
            <a:off x="7899011" y="1631850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5722A6-61E0-D02F-2CB6-A56F5890B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41" y="570717"/>
            <a:ext cx="2122268" cy="2122268"/>
          </a:xfrm>
          <a:prstGeom prst="round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2F0B9AA-5B03-3C6C-2E2C-F4A959F07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349" y="570717"/>
            <a:ext cx="2120314" cy="2120314"/>
          </a:xfrm>
          <a:prstGeom prst="round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A88A5D8-0045-2AF4-414C-FCE3A829C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970" y="570717"/>
            <a:ext cx="2120314" cy="2135888"/>
          </a:xfrm>
          <a:prstGeom prst="round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E0504C-1536-5547-04AD-10C2C516D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347" y="3392255"/>
            <a:ext cx="2120314" cy="2120314"/>
          </a:xfrm>
          <a:prstGeom prst="round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AC09F09-DA33-77E2-C578-24E056CF5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41" y="3378192"/>
            <a:ext cx="2134377" cy="2134377"/>
          </a:xfrm>
          <a:prstGeom prst="round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AC16B80F-A478-840F-5052-6BE02008CEEA}"/>
              </a:ext>
            </a:extLst>
          </p:cNvPr>
          <p:cNvSpPr/>
          <p:nvPr/>
        </p:nvSpPr>
        <p:spPr>
          <a:xfrm>
            <a:off x="5501641" y="3277760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DB7F269-24C0-0ACD-E128-7641BCED4B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9102" y="3385221"/>
            <a:ext cx="2120314" cy="2120314"/>
          </a:xfrm>
          <a:prstGeom prst="round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C7917FF-8F47-E752-4052-9C41BF0EBE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262" y="1663794"/>
            <a:ext cx="2335238" cy="233523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75B7FB6-7310-93CD-51C1-EFDC312F29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8850" y="1695251"/>
            <a:ext cx="2272323" cy="227232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053C10F-510D-E33D-513B-B329D588CD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5746" y="1906453"/>
            <a:ext cx="1821766" cy="182176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904E05C-DBC7-DAD8-4C61-C19262622F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9009" y="1587303"/>
            <a:ext cx="2379784" cy="237978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8FC2470-C67D-60D4-815F-FBC92497D1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3292" y="1638661"/>
            <a:ext cx="2234028" cy="223402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219E330-F9A2-6ED5-0301-6E9879E574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9763" y="1502602"/>
            <a:ext cx="2593732" cy="259373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FBBA58-DB40-08A0-3E10-7F992335EB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43201"/>
            <a:ext cx="630510" cy="61391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D3777A1-F1C8-C670-6430-78E98B02B6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4301" y="1294080"/>
            <a:ext cx="3570406" cy="378163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E175F01-4F3F-D9B2-9FA7-F7D737C213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90841" y="4210234"/>
            <a:ext cx="2335237" cy="247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3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0023 L -0.4194 -0.18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77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44 L -0.58307 -0.25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54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1.85185E-6 L -0.46185 0.33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1366 L -0.62057 0.384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16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-3.7037E-7 L -0.20859 -0.2657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-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-0.0081 L -0.19635 0.383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79FCA5-98F7-4F1F-9B70-6B6257961B6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1C72CBEA-797E-4244-BF07-2D84EDBED2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B55DA7-91F5-49E4-95AF-5FB8FF8D59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3</cp:revision>
  <dcterms:created xsi:type="dcterms:W3CDTF">2026-01-17T16:19:44Z</dcterms:created>
  <dcterms:modified xsi:type="dcterms:W3CDTF">2026-01-22T21:04:40Z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