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4F3AF7-2422-E420-C96C-096877A68429}" v="3" dt="2026-01-22T20:57:43.5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32"/>
    <p:restoredTop sz="94686"/>
  </p:normalViewPr>
  <p:slideViewPr>
    <p:cSldViewPr snapToGrid="0">
      <p:cViewPr varScale="1">
        <p:scale>
          <a:sx n="109" d="100"/>
          <a:sy n="109" d="100"/>
        </p:scale>
        <p:origin x="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7C2BA0-73CD-5644-0A64-972D5D126E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34516D-F5B3-BCC6-D4FC-12882B5CC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68354C-428D-7C0E-8950-BB9FCF89A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3CCD-5C46-F749-B7ED-B33007BDA7F2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84E3E2-057E-6B8C-BE06-78A247ADE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8E9AD9-A633-2E94-2E1E-FB1A21E0C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CBCE-5B8E-6B4C-B7FF-416CA7E22B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0571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F0F829-5ACD-F915-4186-E7016D185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B9A86E-A713-8D8A-7922-C849C2CD9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384F64-47DA-6538-1A81-1DB779EC2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3CCD-5C46-F749-B7ED-B33007BDA7F2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05E88B-D7C5-B8B4-C7AB-A4B52A0D4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2C7CAF-0776-45B7-B197-0626A1CDC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CBCE-5B8E-6B4C-B7FF-416CA7E22B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6135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0999D6-6460-876E-F9A7-AF6042E39F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41EAF2-7307-2D9B-253C-9954F76C0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012F6B-941C-0FB5-382C-F216B20ED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3CCD-5C46-F749-B7ED-B33007BDA7F2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6D9C60-4FE7-C52D-E32B-F97BE972F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73D257-ABAC-D72D-95F5-C686F29AF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CBCE-5B8E-6B4C-B7FF-416CA7E22B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85276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68314-B1F2-95C2-0C2E-56E1E9497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1A722C-5DA6-4B0E-FFCB-6AB51F4E7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BA2A54-C911-4BC2-4B82-3E7752B02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3CCD-5C46-F749-B7ED-B33007BDA7F2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D8BA4A-202E-8EAF-54C8-10269606E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52EDEE-3BC3-97D1-3296-4D8613AAF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CBCE-5B8E-6B4C-B7FF-416CA7E22B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8103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BC237-73CA-0578-50B3-425F354D5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0BDF26-12B5-C103-CF9E-D35BA00FA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F9948C-4353-CB90-87BF-53673F009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3CCD-5C46-F749-B7ED-B33007BDA7F2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8727F4-FFC3-7FC1-3D80-E17024213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AB69BB-EA41-98A9-F8FC-178F56BA7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CBCE-5B8E-6B4C-B7FF-416CA7E22B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5828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3A659-73F5-E401-AEC1-CD5626DD7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18B8CA-995B-984D-CA2D-6A7178ABE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7EFE78-7A44-74EA-AF16-4545D2377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6F7F85-5520-8E69-7D77-3A1166E85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3CCD-5C46-F749-B7ED-B33007BDA7F2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19C0A9-B690-B32D-0BC8-711BA2ED7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C4EDDD-78D5-6997-A5D4-84815DF3C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CBCE-5B8E-6B4C-B7FF-416CA7E22B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4648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5F438-0869-31A0-3811-C72BD5CAC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E95EDD-8F5E-0D1B-7F76-425813A54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54B76-E82A-DB54-79E7-45CBE3120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9773928-2CA2-8208-B36F-F1B2F6AF8E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EB6D59-D7EE-79FD-4938-5FD8A85149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259A458-CAFF-7076-F665-C975DFCCB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3CCD-5C46-F749-B7ED-B33007BDA7F2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32366E5-920A-7F93-AFC0-EC81AE442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CF825B9-2259-C087-4016-C4820F46D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CBCE-5B8E-6B4C-B7FF-416CA7E22B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3782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81F4A5-FC05-91FF-BF25-22AB9398F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6488006-82F4-62BA-3364-DAEC3A43B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3CCD-5C46-F749-B7ED-B33007BDA7F2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3DD977-DCB4-1575-1471-3ADB0E42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A89528E-C646-2149-6D31-DE182837C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CBCE-5B8E-6B4C-B7FF-416CA7E22B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9503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8C4E678-092F-BF54-7C39-FE06E76E9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3CCD-5C46-F749-B7ED-B33007BDA7F2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597B5C1-3C06-474F-B71D-25A683541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D2461E-92BB-B989-FF02-59AA2F898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CBCE-5B8E-6B4C-B7FF-416CA7E22B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8399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23E28E-75AA-0780-910A-37425E49F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DC1917-9EC4-EDBB-A420-2A2459AD1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87EA22-3E3F-9443-B562-ECACE5C75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C303D2-FB13-D0AE-2EF0-7D97CDD14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3CCD-5C46-F749-B7ED-B33007BDA7F2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C06200-DBF1-6EDC-E91E-8A183683C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B610D4-E599-3731-9636-D0374F61D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CBCE-5B8E-6B4C-B7FF-416CA7E22B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4838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7C7F8-B9DB-0E79-9940-0A5223007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AA6B2A8-C427-1563-06FA-7F718FD284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B8B59B-43D2-84EC-9743-8856A387C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62C46B-5DA7-34BB-D23C-909A236F7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3CCD-5C46-F749-B7ED-B33007BDA7F2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E4D97F-A5A0-1BD2-4D12-A1BF04802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F61A0D-8A37-0A45-3352-743FCC945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CBCE-5B8E-6B4C-B7FF-416CA7E22B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2982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4DA379-1FF3-DB8D-FE75-F04222DB1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AB6B7F-A7B7-1DAC-63CF-ED70A944D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EACD34-2197-FA2A-DDF3-749AC8C60D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F3CCD-5C46-F749-B7ED-B33007BDA7F2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BE382D-CFCC-2F99-D380-AD2788E811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F3137E-F50A-0ED3-6A38-B5A5668784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3CBCE-5B8E-6B4C-B7FF-416CA7E22B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1127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5.png"/><Relationship Id="rId26" Type="http://schemas.openxmlformats.org/officeDocument/2006/relationships/image" Target="../media/image11.png"/><Relationship Id="rId3" Type="http://schemas.microsoft.com/office/2007/relationships/media" Target="../media/media2.mp3"/><Relationship Id="rId21" Type="http://schemas.openxmlformats.org/officeDocument/2006/relationships/image" Target="../media/image8.png"/><Relationship Id="rId34" Type="http://schemas.openxmlformats.org/officeDocument/2006/relationships/image" Target="../media/image15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4.png"/><Relationship Id="rId25" Type="http://schemas.microsoft.com/office/2007/relationships/hdphoto" Target="../media/hdphoto2.wdp"/><Relationship Id="rId33" Type="http://schemas.microsoft.com/office/2007/relationships/hdphoto" Target="../media/hdphoto6.wdp"/><Relationship Id="rId2" Type="http://schemas.openxmlformats.org/officeDocument/2006/relationships/audio" Target="../media/media1.mp3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29" Type="http://schemas.microsoft.com/office/2007/relationships/hdphoto" Target="../media/hdphoto4.wdp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10.png"/><Relationship Id="rId32" Type="http://schemas.openxmlformats.org/officeDocument/2006/relationships/image" Target="../media/image14.png"/><Relationship Id="rId5" Type="http://schemas.microsoft.com/office/2007/relationships/media" Target="../media/media3.mp3"/><Relationship Id="rId15" Type="http://schemas.openxmlformats.org/officeDocument/2006/relationships/image" Target="../media/image2.png"/><Relationship Id="rId23" Type="http://schemas.microsoft.com/office/2007/relationships/hdphoto" Target="../media/hdphoto1.wdp"/><Relationship Id="rId28" Type="http://schemas.openxmlformats.org/officeDocument/2006/relationships/image" Target="../media/image12.png"/><Relationship Id="rId36" Type="http://schemas.openxmlformats.org/officeDocument/2006/relationships/image" Target="../media/image17.png"/><Relationship Id="rId10" Type="http://schemas.openxmlformats.org/officeDocument/2006/relationships/audio" Target="../media/media5.mp3"/><Relationship Id="rId19" Type="http://schemas.openxmlformats.org/officeDocument/2006/relationships/image" Target="../media/image6.png"/><Relationship Id="rId31" Type="http://schemas.microsoft.com/office/2007/relationships/hdphoto" Target="../media/hdphoto5.wdp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.png"/><Relationship Id="rId22" Type="http://schemas.openxmlformats.org/officeDocument/2006/relationships/image" Target="../media/image9.png"/><Relationship Id="rId27" Type="http://schemas.microsoft.com/office/2007/relationships/hdphoto" Target="../media/hdphoto3.wdp"/><Relationship Id="rId30" Type="http://schemas.openxmlformats.org/officeDocument/2006/relationships/image" Target="../media/image13.png"/><Relationship Id="rId35" Type="http://schemas.openxmlformats.org/officeDocument/2006/relationships/image" Target="../media/image16.png"/><Relationship Id="rId8" Type="http://schemas.openxmlformats.org/officeDocument/2006/relationships/audio" Target="../media/media4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F189A6-2BE7-EC4D-106D-C15D97F8946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22410" y="-22411"/>
            <a:ext cx="12348881" cy="7002319"/>
          </a:xfrm>
          <a:prstGeom prst="rect">
            <a:avLst/>
          </a:prstGeom>
        </p:spPr>
      </p:pic>
      <p:pic>
        <p:nvPicPr>
          <p:cNvPr id="9" name="burung-pipit-220066.mp3">
            <a:hlinkClick r:id="" action="ppaction://media"/>
            <a:extLst>
              <a:ext uri="{FF2B5EF4-FFF2-40B4-BE49-F238E27FC236}">
                <a16:creationId xmlns:a16="http://schemas.microsoft.com/office/drawing/2014/main" id="{AEE16103-6398-E515-90C4-A5D334C1E5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67577" y="6033546"/>
            <a:ext cx="542749" cy="542749"/>
          </a:xfrm>
          <a:prstGeom prst="rect">
            <a:avLst/>
          </a:prstGeom>
        </p:spPr>
      </p:pic>
      <p:pic>
        <p:nvPicPr>
          <p:cNvPr id="10" name="-154889.mp3">
            <a:hlinkClick r:id="" action="ppaction://media"/>
            <a:extLst>
              <a:ext uri="{FF2B5EF4-FFF2-40B4-BE49-F238E27FC236}">
                <a16:creationId xmlns:a16="http://schemas.microsoft.com/office/drawing/2014/main" id="{4426140E-1E9D-8F2F-D8CF-21FC920C52C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88955" y="5493027"/>
            <a:ext cx="542749" cy="542749"/>
          </a:xfrm>
          <a:prstGeom prst="rect">
            <a:avLst/>
          </a:prstGeom>
        </p:spPr>
      </p:pic>
      <p:pic>
        <p:nvPicPr>
          <p:cNvPr id="12" name="1-162939.mp3">
            <a:hlinkClick r:id="" action="ppaction://media"/>
            <a:extLst>
              <a:ext uri="{FF2B5EF4-FFF2-40B4-BE49-F238E27FC236}">
                <a16:creationId xmlns:a16="http://schemas.microsoft.com/office/drawing/2014/main" id="{28BBD52D-3BD4-5D19-6625-3E588C627C4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93537" y="4895407"/>
            <a:ext cx="542750" cy="542750"/>
          </a:xfrm>
          <a:prstGeom prst="rect">
            <a:avLst/>
          </a:prstGeom>
        </p:spPr>
      </p:pic>
      <p:pic>
        <p:nvPicPr>
          <p:cNvPr id="14" name="cuckoo-sound-effect-01-326777.mp3">
            <a:hlinkClick r:id="" action="ppaction://media"/>
            <a:extLst>
              <a:ext uri="{FF2B5EF4-FFF2-40B4-BE49-F238E27FC236}">
                <a16:creationId xmlns:a16="http://schemas.microsoft.com/office/drawing/2014/main" id="{76CB4B0B-145E-19D8-160D-B2A9AD90102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2404" y="4435992"/>
            <a:ext cx="542751" cy="542751"/>
          </a:xfrm>
          <a:prstGeom prst="rect">
            <a:avLst/>
          </a:prstGeom>
        </p:spPr>
      </p:pic>
      <p:pic>
        <p:nvPicPr>
          <p:cNvPr id="15" name="sandhill-cranes-calling-43609.mp3">
            <a:hlinkClick r:id="" action="ppaction://media"/>
            <a:extLst>
              <a:ext uri="{FF2B5EF4-FFF2-40B4-BE49-F238E27FC236}">
                <a16:creationId xmlns:a16="http://schemas.microsoft.com/office/drawing/2014/main" id="{F5737992-9094-2EF5-8950-681D189CFA3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4490" y="3921708"/>
            <a:ext cx="542748" cy="542748"/>
          </a:xfrm>
          <a:prstGeom prst="rect">
            <a:avLst/>
          </a:prstGeom>
        </p:spPr>
      </p:pic>
      <p:pic>
        <p:nvPicPr>
          <p:cNvPr id="16" name="owl-hooting-223549.mp3">
            <a:hlinkClick r:id="" action="ppaction://media"/>
            <a:extLst>
              <a:ext uri="{FF2B5EF4-FFF2-40B4-BE49-F238E27FC236}">
                <a16:creationId xmlns:a16="http://schemas.microsoft.com/office/drawing/2014/main" id="{04E5257E-5B2E-12DA-0006-977527ED6E5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049" y="3429000"/>
            <a:ext cx="542748" cy="542748"/>
          </a:xfrm>
          <a:prstGeom prst="rect">
            <a:avLst/>
          </a:prstGeom>
        </p:spPr>
      </p:pic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63821420-33CC-36AF-72C0-FD7997417506}"/>
              </a:ext>
            </a:extLst>
          </p:cNvPr>
          <p:cNvSpPr/>
          <p:nvPr/>
        </p:nvSpPr>
        <p:spPr>
          <a:xfrm>
            <a:off x="315210" y="558370"/>
            <a:ext cx="8406759" cy="501009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sX0" fmla="*/ 0 w 8241323"/>
                      <a:gd name="csY0" fmla="*/ 835032 h 5010092"/>
                      <a:gd name="csX1" fmla="*/ 835032 w 8241323"/>
                      <a:gd name="csY1" fmla="*/ 0 h 5010092"/>
                      <a:gd name="csX2" fmla="*/ 1235281 w 8241323"/>
                      <a:gd name="csY2" fmla="*/ 0 h 5010092"/>
                      <a:gd name="csX3" fmla="*/ 1832669 w 8241323"/>
                      <a:gd name="csY3" fmla="*/ 0 h 5010092"/>
                      <a:gd name="csX4" fmla="*/ 2561481 w 8241323"/>
                      <a:gd name="csY4" fmla="*/ 0 h 5010092"/>
                      <a:gd name="csX5" fmla="*/ 3224581 w 8241323"/>
                      <a:gd name="csY5" fmla="*/ 0 h 5010092"/>
                      <a:gd name="csX6" fmla="*/ 3756255 w 8241323"/>
                      <a:gd name="csY6" fmla="*/ 0 h 5010092"/>
                      <a:gd name="csX7" fmla="*/ 4419355 w 8241323"/>
                      <a:gd name="csY7" fmla="*/ 0 h 5010092"/>
                      <a:gd name="csX8" fmla="*/ 4885317 w 8241323"/>
                      <a:gd name="csY8" fmla="*/ 0 h 5010092"/>
                      <a:gd name="csX9" fmla="*/ 5482704 w 8241323"/>
                      <a:gd name="csY9" fmla="*/ 0 h 5010092"/>
                      <a:gd name="csX10" fmla="*/ 5882954 w 8241323"/>
                      <a:gd name="csY10" fmla="*/ 0 h 5010092"/>
                      <a:gd name="csX11" fmla="*/ 6611766 w 8241323"/>
                      <a:gd name="csY11" fmla="*/ 0 h 5010092"/>
                      <a:gd name="csX12" fmla="*/ 7406291 w 8241323"/>
                      <a:gd name="csY12" fmla="*/ 0 h 5010092"/>
                      <a:gd name="csX13" fmla="*/ 8241323 w 8241323"/>
                      <a:gd name="csY13" fmla="*/ 835032 h 5010092"/>
                      <a:gd name="csX14" fmla="*/ 8241323 w 8241323"/>
                      <a:gd name="csY14" fmla="*/ 1391703 h 5010092"/>
                      <a:gd name="csX15" fmla="*/ 8241323 w 8241323"/>
                      <a:gd name="csY15" fmla="*/ 1948375 h 5010092"/>
                      <a:gd name="csX16" fmla="*/ 8241323 w 8241323"/>
                      <a:gd name="csY16" fmla="*/ 2538446 h 5010092"/>
                      <a:gd name="csX17" fmla="*/ 8241323 w 8241323"/>
                      <a:gd name="csY17" fmla="*/ 3161918 h 5010092"/>
                      <a:gd name="csX18" fmla="*/ 8241323 w 8241323"/>
                      <a:gd name="csY18" fmla="*/ 4175060 h 5010092"/>
                      <a:gd name="csX19" fmla="*/ 7406291 w 8241323"/>
                      <a:gd name="csY19" fmla="*/ 5010092 h 5010092"/>
                      <a:gd name="csX20" fmla="*/ 7006042 w 8241323"/>
                      <a:gd name="csY20" fmla="*/ 5010092 h 5010092"/>
                      <a:gd name="csX21" fmla="*/ 6342942 w 8241323"/>
                      <a:gd name="csY21" fmla="*/ 5010092 h 5010092"/>
                      <a:gd name="csX22" fmla="*/ 5811267 w 8241323"/>
                      <a:gd name="csY22" fmla="*/ 5010092 h 5010092"/>
                      <a:gd name="csX23" fmla="*/ 5345305 w 8241323"/>
                      <a:gd name="csY23" fmla="*/ 5010092 h 5010092"/>
                      <a:gd name="csX24" fmla="*/ 4945056 w 8241323"/>
                      <a:gd name="csY24" fmla="*/ 5010092 h 5010092"/>
                      <a:gd name="csX25" fmla="*/ 4479094 w 8241323"/>
                      <a:gd name="csY25" fmla="*/ 5010092 h 5010092"/>
                      <a:gd name="csX26" fmla="*/ 4013132 w 8241323"/>
                      <a:gd name="csY26" fmla="*/ 5010092 h 5010092"/>
                      <a:gd name="csX27" fmla="*/ 3415745 w 8241323"/>
                      <a:gd name="csY27" fmla="*/ 5010092 h 5010092"/>
                      <a:gd name="csX28" fmla="*/ 2818357 w 8241323"/>
                      <a:gd name="csY28" fmla="*/ 5010092 h 5010092"/>
                      <a:gd name="csX29" fmla="*/ 2286683 w 8241323"/>
                      <a:gd name="csY29" fmla="*/ 5010092 h 5010092"/>
                      <a:gd name="csX30" fmla="*/ 1557870 w 8241323"/>
                      <a:gd name="csY30" fmla="*/ 5010092 h 5010092"/>
                      <a:gd name="csX31" fmla="*/ 835032 w 8241323"/>
                      <a:gd name="csY31" fmla="*/ 5010092 h 5010092"/>
                      <a:gd name="csX32" fmla="*/ 0 w 8241323"/>
                      <a:gd name="csY32" fmla="*/ 4175060 h 5010092"/>
                      <a:gd name="csX33" fmla="*/ 0 w 8241323"/>
                      <a:gd name="csY33" fmla="*/ 3618389 h 5010092"/>
                      <a:gd name="csX34" fmla="*/ 0 w 8241323"/>
                      <a:gd name="csY34" fmla="*/ 2994917 h 5010092"/>
                      <a:gd name="csX35" fmla="*/ 0 w 8241323"/>
                      <a:gd name="csY35" fmla="*/ 2538446 h 5010092"/>
                      <a:gd name="csX36" fmla="*/ 0 w 8241323"/>
                      <a:gd name="csY36" fmla="*/ 1914974 h 5010092"/>
                      <a:gd name="csX37" fmla="*/ 0 w 8241323"/>
                      <a:gd name="csY37" fmla="*/ 835032 h 5010092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  <a:cxn ang="0">
                        <a:pos x="csX8" y="csY8"/>
                      </a:cxn>
                      <a:cxn ang="0">
                        <a:pos x="csX9" y="csY9"/>
                      </a:cxn>
                      <a:cxn ang="0">
                        <a:pos x="csX10" y="csY10"/>
                      </a:cxn>
                      <a:cxn ang="0">
                        <a:pos x="csX11" y="csY11"/>
                      </a:cxn>
                      <a:cxn ang="0">
                        <a:pos x="csX12" y="csY12"/>
                      </a:cxn>
                      <a:cxn ang="0">
                        <a:pos x="csX13" y="csY13"/>
                      </a:cxn>
                      <a:cxn ang="0">
                        <a:pos x="csX14" y="csY14"/>
                      </a:cxn>
                      <a:cxn ang="0">
                        <a:pos x="csX15" y="csY15"/>
                      </a:cxn>
                      <a:cxn ang="0">
                        <a:pos x="csX16" y="csY16"/>
                      </a:cxn>
                      <a:cxn ang="0">
                        <a:pos x="csX17" y="csY17"/>
                      </a:cxn>
                      <a:cxn ang="0">
                        <a:pos x="csX18" y="csY18"/>
                      </a:cxn>
                      <a:cxn ang="0">
                        <a:pos x="csX19" y="csY19"/>
                      </a:cxn>
                      <a:cxn ang="0">
                        <a:pos x="csX20" y="csY20"/>
                      </a:cxn>
                      <a:cxn ang="0">
                        <a:pos x="csX21" y="csY21"/>
                      </a:cxn>
                      <a:cxn ang="0">
                        <a:pos x="csX22" y="csY22"/>
                      </a:cxn>
                      <a:cxn ang="0">
                        <a:pos x="csX23" y="csY23"/>
                      </a:cxn>
                      <a:cxn ang="0">
                        <a:pos x="csX24" y="csY24"/>
                      </a:cxn>
                      <a:cxn ang="0">
                        <a:pos x="csX25" y="csY25"/>
                      </a:cxn>
                      <a:cxn ang="0">
                        <a:pos x="csX26" y="csY26"/>
                      </a:cxn>
                      <a:cxn ang="0">
                        <a:pos x="csX27" y="csY27"/>
                      </a:cxn>
                      <a:cxn ang="0">
                        <a:pos x="csX28" y="csY28"/>
                      </a:cxn>
                      <a:cxn ang="0">
                        <a:pos x="csX29" y="csY29"/>
                      </a:cxn>
                      <a:cxn ang="0">
                        <a:pos x="csX30" y="csY30"/>
                      </a:cxn>
                      <a:cxn ang="0">
                        <a:pos x="csX31" y="csY31"/>
                      </a:cxn>
                      <a:cxn ang="0">
                        <a:pos x="csX32" y="csY32"/>
                      </a:cxn>
                      <a:cxn ang="0">
                        <a:pos x="csX33" y="csY33"/>
                      </a:cxn>
                      <a:cxn ang="0">
                        <a:pos x="csX34" y="csY34"/>
                      </a:cxn>
                      <a:cxn ang="0">
                        <a:pos x="csX35" y="csY35"/>
                      </a:cxn>
                      <a:cxn ang="0">
                        <a:pos x="csX36" y="csY36"/>
                      </a:cxn>
                      <a:cxn ang="0">
                        <a:pos x="csX37" y="csY37"/>
                      </a:cxn>
                    </a:cxnLst>
                    <a:rect l="l" t="t" r="r" b="b"/>
                    <a:pathLst>
                      <a:path w="8241323" h="5010092" fill="none" extrusionOk="0">
                        <a:moveTo>
                          <a:pt x="0" y="835032"/>
                        </a:moveTo>
                        <a:cubicBezTo>
                          <a:pt x="-21462" y="376430"/>
                          <a:pt x="409614" y="37557"/>
                          <a:pt x="835032" y="0"/>
                        </a:cubicBezTo>
                        <a:cubicBezTo>
                          <a:pt x="1032080" y="-8111"/>
                          <a:pt x="1133840" y="35992"/>
                          <a:pt x="1235281" y="0"/>
                        </a:cubicBezTo>
                        <a:cubicBezTo>
                          <a:pt x="1336722" y="-35992"/>
                          <a:pt x="1568774" y="43895"/>
                          <a:pt x="1832669" y="0"/>
                        </a:cubicBezTo>
                        <a:cubicBezTo>
                          <a:pt x="2096564" y="-43895"/>
                          <a:pt x="2234809" y="79279"/>
                          <a:pt x="2561481" y="0"/>
                        </a:cubicBezTo>
                        <a:cubicBezTo>
                          <a:pt x="2888153" y="-79279"/>
                          <a:pt x="3056820" y="55065"/>
                          <a:pt x="3224581" y="0"/>
                        </a:cubicBezTo>
                        <a:cubicBezTo>
                          <a:pt x="3392342" y="-55065"/>
                          <a:pt x="3567151" y="34229"/>
                          <a:pt x="3756255" y="0"/>
                        </a:cubicBezTo>
                        <a:cubicBezTo>
                          <a:pt x="3945359" y="-34229"/>
                          <a:pt x="4198254" y="8792"/>
                          <a:pt x="4419355" y="0"/>
                        </a:cubicBezTo>
                        <a:cubicBezTo>
                          <a:pt x="4640456" y="-8792"/>
                          <a:pt x="4749560" y="723"/>
                          <a:pt x="4885317" y="0"/>
                        </a:cubicBezTo>
                        <a:cubicBezTo>
                          <a:pt x="5021074" y="-723"/>
                          <a:pt x="5307214" y="8007"/>
                          <a:pt x="5482704" y="0"/>
                        </a:cubicBezTo>
                        <a:cubicBezTo>
                          <a:pt x="5658194" y="-8007"/>
                          <a:pt x="5683059" y="29861"/>
                          <a:pt x="5882954" y="0"/>
                        </a:cubicBezTo>
                        <a:cubicBezTo>
                          <a:pt x="6082849" y="-29861"/>
                          <a:pt x="6342982" y="25633"/>
                          <a:pt x="6611766" y="0"/>
                        </a:cubicBezTo>
                        <a:cubicBezTo>
                          <a:pt x="6880550" y="-25633"/>
                          <a:pt x="7234064" y="19642"/>
                          <a:pt x="7406291" y="0"/>
                        </a:cubicBezTo>
                        <a:cubicBezTo>
                          <a:pt x="7883005" y="-60151"/>
                          <a:pt x="8267248" y="276479"/>
                          <a:pt x="8241323" y="835032"/>
                        </a:cubicBezTo>
                        <a:cubicBezTo>
                          <a:pt x="8247276" y="1046667"/>
                          <a:pt x="8181932" y="1164765"/>
                          <a:pt x="8241323" y="1391703"/>
                        </a:cubicBezTo>
                        <a:cubicBezTo>
                          <a:pt x="8300714" y="1618641"/>
                          <a:pt x="8198692" y="1699323"/>
                          <a:pt x="8241323" y="1948375"/>
                        </a:cubicBezTo>
                        <a:cubicBezTo>
                          <a:pt x="8283954" y="2197427"/>
                          <a:pt x="8187777" y="2250674"/>
                          <a:pt x="8241323" y="2538446"/>
                        </a:cubicBezTo>
                        <a:cubicBezTo>
                          <a:pt x="8294869" y="2826218"/>
                          <a:pt x="8205756" y="2870287"/>
                          <a:pt x="8241323" y="3161918"/>
                        </a:cubicBezTo>
                        <a:cubicBezTo>
                          <a:pt x="8276890" y="3453549"/>
                          <a:pt x="8221731" y="3886085"/>
                          <a:pt x="8241323" y="4175060"/>
                        </a:cubicBezTo>
                        <a:cubicBezTo>
                          <a:pt x="8287259" y="4725560"/>
                          <a:pt x="7880048" y="5006550"/>
                          <a:pt x="7406291" y="5010092"/>
                        </a:cubicBezTo>
                        <a:cubicBezTo>
                          <a:pt x="7232060" y="5048724"/>
                          <a:pt x="7166407" y="4972875"/>
                          <a:pt x="7006042" y="5010092"/>
                        </a:cubicBezTo>
                        <a:cubicBezTo>
                          <a:pt x="6845677" y="5047309"/>
                          <a:pt x="6621881" y="5001672"/>
                          <a:pt x="6342942" y="5010092"/>
                        </a:cubicBezTo>
                        <a:cubicBezTo>
                          <a:pt x="6064003" y="5018512"/>
                          <a:pt x="5926950" y="4993225"/>
                          <a:pt x="5811267" y="5010092"/>
                        </a:cubicBezTo>
                        <a:cubicBezTo>
                          <a:pt x="5695585" y="5026959"/>
                          <a:pt x="5534823" y="5003698"/>
                          <a:pt x="5345305" y="5010092"/>
                        </a:cubicBezTo>
                        <a:cubicBezTo>
                          <a:pt x="5155787" y="5016486"/>
                          <a:pt x="5125142" y="5003909"/>
                          <a:pt x="4945056" y="5010092"/>
                        </a:cubicBezTo>
                        <a:cubicBezTo>
                          <a:pt x="4764970" y="5016275"/>
                          <a:pt x="4664168" y="4978033"/>
                          <a:pt x="4479094" y="5010092"/>
                        </a:cubicBezTo>
                        <a:cubicBezTo>
                          <a:pt x="4294020" y="5042151"/>
                          <a:pt x="4230645" y="4987778"/>
                          <a:pt x="4013132" y="5010092"/>
                        </a:cubicBezTo>
                        <a:cubicBezTo>
                          <a:pt x="3795619" y="5032406"/>
                          <a:pt x="3637503" y="4950917"/>
                          <a:pt x="3415745" y="5010092"/>
                        </a:cubicBezTo>
                        <a:cubicBezTo>
                          <a:pt x="3193987" y="5069267"/>
                          <a:pt x="2950175" y="5005569"/>
                          <a:pt x="2818357" y="5010092"/>
                        </a:cubicBezTo>
                        <a:cubicBezTo>
                          <a:pt x="2686539" y="5014615"/>
                          <a:pt x="2428110" y="4947517"/>
                          <a:pt x="2286683" y="5010092"/>
                        </a:cubicBezTo>
                        <a:cubicBezTo>
                          <a:pt x="2145256" y="5072667"/>
                          <a:pt x="1753465" y="4938042"/>
                          <a:pt x="1557870" y="5010092"/>
                        </a:cubicBezTo>
                        <a:cubicBezTo>
                          <a:pt x="1362275" y="5082142"/>
                          <a:pt x="1192988" y="4943527"/>
                          <a:pt x="835032" y="5010092"/>
                        </a:cubicBezTo>
                        <a:cubicBezTo>
                          <a:pt x="403463" y="4999322"/>
                          <a:pt x="5544" y="4648470"/>
                          <a:pt x="0" y="4175060"/>
                        </a:cubicBezTo>
                        <a:cubicBezTo>
                          <a:pt x="-9439" y="3930098"/>
                          <a:pt x="31447" y="3868941"/>
                          <a:pt x="0" y="3618389"/>
                        </a:cubicBezTo>
                        <a:cubicBezTo>
                          <a:pt x="-31447" y="3367837"/>
                          <a:pt x="8054" y="3261595"/>
                          <a:pt x="0" y="2994917"/>
                        </a:cubicBezTo>
                        <a:cubicBezTo>
                          <a:pt x="-8054" y="2728239"/>
                          <a:pt x="184" y="2757368"/>
                          <a:pt x="0" y="2538446"/>
                        </a:cubicBezTo>
                        <a:cubicBezTo>
                          <a:pt x="-184" y="2319524"/>
                          <a:pt x="17554" y="2190561"/>
                          <a:pt x="0" y="1914974"/>
                        </a:cubicBezTo>
                        <a:cubicBezTo>
                          <a:pt x="-17554" y="1639387"/>
                          <a:pt x="11079" y="1352686"/>
                          <a:pt x="0" y="835032"/>
                        </a:cubicBezTo>
                        <a:close/>
                      </a:path>
                      <a:path w="8241323" h="5010092" stroke="0" extrusionOk="0">
                        <a:moveTo>
                          <a:pt x="0" y="835032"/>
                        </a:moveTo>
                        <a:cubicBezTo>
                          <a:pt x="-16627" y="363601"/>
                          <a:pt x="290654" y="31228"/>
                          <a:pt x="835032" y="0"/>
                        </a:cubicBezTo>
                        <a:cubicBezTo>
                          <a:pt x="1050950" y="-78761"/>
                          <a:pt x="1259108" y="75244"/>
                          <a:pt x="1563844" y="0"/>
                        </a:cubicBezTo>
                        <a:cubicBezTo>
                          <a:pt x="1868580" y="-75244"/>
                          <a:pt x="1917609" y="2462"/>
                          <a:pt x="2095519" y="0"/>
                        </a:cubicBezTo>
                        <a:cubicBezTo>
                          <a:pt x="2273430" y="-2462"/>
                          <a:pt x="2394303" y="55440"/>
                          <a:pt x="2561481" y="0"/>
                        </a:cubicBezTo>
                        <a:cubicBezTo>
                          <a:pt x="2728659" y="-55440"/>
                          <a:pt x="2951242" y="38735"/>
                          <a:pt x="3224581" y="0"/>
                        </a:cubicBezTo>
                        <a:cubicBezTo>
                          <a:pt x="3497920" y="-38735"/>
                          <a:pt x="3523876" y="13922"/>
                          <a:pt x="3756255" y="0"/>
                        </a:cubicBezTo>
                        <a:cubicBezTo>
                          <a:pt x="3988634" y="-13922"/>
                          <a:pt x="4215233" y="31048"/>
                          <a:pt x="4485068" y="0"/>
                        </a:cubicBezTo>
                        <a:cubicBezTo>
                          <a:pt x="4754903" y="-31048"/>
                          <a:pt x="4812246" y="33016"/>
                          <a:pt x="4951030" y="0"/>
                        </a:cubicBezTo>
                        <a:cubicBezTo>
                          <a:pt x="5089814" y="-33016"/>
                          <a:pt x="5436730" y="57242"/>
                          <a:pt x="5679842" y="0"/>
                        </a:cubicBezTo>
                        <a:cubicBezTo>
                          <a:pt x="5922954" y="-57242"/>
                          <a:pt x="5952512" y="34960"/>
                          <a:pt x="6080091" y="0"/>
                        </a:cubicBezTo>
                        <a:cubicBezTo>
                          <a:pt x="6207670" y="-34960"/>
                          <a:pt x="6408196" y="40014"/>
                          <a:pt x="6677479" y="0"/>
                        </a:cubicBezTo>
                        <a:cubicBezTo>
                          <a:pt x="6946762" y="-40014"/>
                          <a:pt x="7057060" y="61739"/>
                          <a:pt x="7406291" y="0"/>
                        </a:cubicBezTo>
                        <a:cubicBezTo>
                          <a:pt x="7904278" y="-36376"/>
                          <a:pt x="8329098" y="317259"/>
                          <a:pt x="8241323" y="835032"/>
                        </a:cubicBezTo>
                        <a:cubicBezTo>
                          <a:pt x="8289010" y="1112352"/>
                          <a:pt x="8218915" y="1246544"/>
                          <a:pt x="8241323" y="1391703"/>
                        </a:cubicBezTo>
                        <a:cubicBezTo>
                          <a:pt x="8263731" y="1536862"/>
                          <a:pt x="8211273" y="1703827"/>
                          <a:pt x="8241323" y="1881574"/>
                        </a:cubicBezTo>
                        <a:cubicBezTo>
                          <a:pt x="8271373" y="2059321"/>
                          <a:pt x="8191240" y="2214044"/>
                          <a:pt x="8241323" y="2438245"/>
                        </a:cubicBezTo>
                        <a:cubicBezTo>
                          <a:pt x="8291406" y="2662446"/>
                          <a:pt x="8185934" y="2896751"/>
                          <a:pt x="8241323" y="3061717"/>
                        </a:cubicBezTo>
                        <a:cubicBezTo>
                          <a:pt x="8296712" y="3226683"/>
                          <a:pt x="8181812" y="3456301"/>
                          <a:pt x="8241323" y="3618389"/>
                        </a:cubicBezTo>
                        <a:cubicBezTo>
                          <a:pt x="8300834" y="3780477"/>
                          <a:pt x="8217047" y="3907639"/>
                          <a:pt x="8241323" y="4175060"/>
                        </a:cubicBezTo>
                        <a:cubicBezTo>
                          <a:pt x="8200827" y="4637902"/>
                          <a:pt x="7876106" y="4994517"/>
                          <a:pt x="7406291" y="5010092"/>
                        </a:cubicBezTo>
                        <a:cubicBezTo>
                          <a:pt x="7175605" y="5020313"/>
                          <a:pt x="7030173" y="5001945"/>
                          <a:pt x="6743191" y="5010092"/>
                        </a:cubicBezTo>
                        <a:cubicBezTo>
                          <a:pt x="6456209" y="5018239"/>
                          <a:pt x="6383049" y="4979325"/>
                          <a:pt x="6277229" y="5010092"/>
                        </a:cubicBezTo>
                        <a:cubicBezTo>
                          <a:pt x="6171409" y="5040859"/>
                          <a:pt x="5966293" y="4971314"/>
                          <a:pt x="5679842" y="5010092"/>
                        </a:cubicBezTo>
                        <a:cubicBezTo>
                          <a:pt x="5393391" y="5048870"/>
                          <a:pt x="5395800" y="5008146"/>
                          <a:pt x="5279593" y="5010092"/>
                        </a:cubicBezTo>
                        <a:cubicBezTo>
                          <a:pt x="5163386" y="5012038"/>
                          <a:pt x="4983559" y="5003042"/>
                          <a:pt x="4879343" y="5010092"/>
                        </a:cubicBezTo>
                        <a:cubicBezTo>
                          <a:pt x="4775127" y="5017142"/>
                          <a:pt x="4518580" y="4970135"/>
                          <a:pt x="4281956" y="5010092"/>
                        </a:cubicBezTo>
                        <a:cubicBezTo>
                          <a:pt x="4045332" y="5050049"/>
                          <a:pt x="3966688" y="4979917"/>
                          <a:pt x="3815994" y="5010092"/>
                        </a:cubicBezTo>
                        <a:cubicBezTo>
                          <a:pt x="3665300" y="5040267"/>
                          <a:pt x="3401185" y="4952811"/>
                          <a:pt x="3152894" y="5010092"/>
                        </a:cubicBezTo>
                        <a:cubicBezTo>
                          <a:pt x="2904603" y="5067373"/>
                          <a:pt x="2828870" y="4959632"/>
                          <a:pt x="2686932" y="5010092"/>
                        </a:cubicBezTo>
                        <a:cubicBezTo>
                          <a:pt x="2544994" y="5060552"/>
                          <a:pt x="2290617" y="4937222"/>
                          <a:pt x="2023832" y="5010092"/>
                        </a:cubicBezTo>
                        <a:cubicBezTo>
                          <a:pt x="1757047" y="5082962"/>
                          <a:pt x="1786386" y="4977713"/>
                          <a:pt x="1623583" y="5010092"/>
                        </a:cubicBezTo>
                        <a:cubicBezTo>
                          <a:pt x="1460780" y="5042471"/>
                          <a:pt x="1138367" y="4973743"/>
                          <a:pt x="835032" y="5010092"/>
                        </a:cubicBezTo>
                        <a:cubicBezTo>
                          <a:pt x="423206" y="5055853"/>
                          <a:pt x="68779" y="4595111"/>
                          <a:pt x="0" y="4175060"/>
                        </a:cubicBezTo>
                        <a:cubicBezTo>
                          <a:pt x="-15593" y="3952456"/>
                          <a:pt x="40353" y="3839740"/>
                          <a:pt x="0" y="3618389"/>
                        </a:cubicBezTo>
                        <a:cubicBezTo>
                          <a:pt x="-40353" y="3397038"/>
                          <a:pt x="42042" y="3268781"/>
                          <a:pt x="0" y="3028317"/>
                        </a:cubicBezTo>
                        <a:cubicBezTo>
                          <a:pt x="-42042" y="2787853"/>
                          <a:pt x="38953" y="2640367"/>
                          <a:pt x="0" y="2538446"/>
                        </a:cubicBezTo>
                        <a:cubicBezTo>
                          <a:pt x="-38953" y="2436525"/>
                          <a:pt x="26370" y="2183232"/>
                          <a:pt x="0" y="2081976"/>
                        </a:cubicBezTo>
                        <a:cubicBezTo>
                          <a:pt x="-26370" y="1980720"/>
                          <a:pt x="49357" y="1764699"/>
                          <a:pt x="0" y="1592105"/>
                        </a:cubicBezTo>
                        <a:cubicBezTo>
                          <a:pt x="-49357" y="1419511"/>
                          <a:pt x="26713" y="1192335"/>
                          <a:pt x="0" y="83503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33ADB2F-7166-556A-83A3-4F3C62A5320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07109" y="745934"/>
            <a:ext cx="1844431" cy="184443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BB134D8-7D20-4843-104E-EE5115A921A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211" y="652153"/>
            <a:ext cx="1844431" cy="184443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5AF55BB-3AC1-7158-ABCA-CC191398200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03595" y="652152"/>
            <a:ext cx="1844431" cy="184443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1E4B590-0F7E-538A-CA58-440E2B322FE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92783" y="745934"/>
            <a:ext cx="1622740" cy="162274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6540354-21C1-D1F5-ADE7-D91C75D38A7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813898" y="652152"/>
            <a:ext cx="1778414" cy="177841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11990AA-6EA7-CD42-1551-77494416959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639572" y="652152"/>
            <a:ext cx="1844431" cy="184443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3A60EF4-69AB-ED26-0A1A-B553649FAE3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5082" y="3606800"/>
            <a:ext cx="1844431" cy="18444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4692A267-EC0B-25C5-D2F3-BEC176F30C6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868" y="3491217"/>
            <a:ext cx="1844431" cy="18444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3420FD9-8004-3FE2-ABBA-8197A3A0147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77538" y="3606800"/>
            <a:ext cx="1844431" cy="18444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CD29218-1B5E-8076-9B6F-2E0DAA53AC6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14463" y="3569865"/>
            <a:ext cx="1778414" cy="1778414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838F690-F9F0-026F-140A-87CC719B7EF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74866" y="3606799"/>
            <a:ext cx="1844431" cy="184443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C9EE8141-F72D-693A-3280-9DDAA91B06D8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4463" y="3606798"/>
            <a:ext cx="1622740" cy="1622740"/>
          </a:xfrm>
          <a:prstGeom prst="rect">
            <a:avLst/>
          </a:prstGeom>
        </p:spPr>
      </p:pic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683C1A98-075D-75E0-482C-E3CCF4191D8F}"/>
              </a:ext>
            </a:extLst>
          </p:cNvPr>
          <p:cNvCxnSpPr/>
          <p:nvPr/>
        </p:nvCxnSpPr>
        <p:spPr>
          <a:xfrm>
            <a:off x="1111083" y="2168044"/>
            <a:ext cx="922216" cy="1616747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45D6E1C6-EE24-B41D-D211-BE9EC768FE4F}"/>
              </a:ext>
            </a:extLst>
          </p:cNvPr>
          <p:cNvCxnSpPr>
            <a:cxnSpLocks/>
          </p:cNvCxnSpPr>
          <p:nvPr/>
        </p:nvCxnSpPr>
        <p:spPr>
          <a:xfrm flipH="1">
            <a:off x="1195497" y="2368674"/>
            <a:ext cx="1216445" cy="1272915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D57C6349-4FA2-25E4-628D-6A4C5925C38E}"/>
              </a:ext>
            </a:extLst>
          </p:cNvPr>
          <p:cNvCxnSpPr>
            <a:cxnSpLocks/>
          </p:cNvCxnSpPr>
          <p:nvPr/>
        </p:nvCxnSpPr>
        <p:spPr>
          <a:xfrm>
            <a:off x="3888310" y="2276092"/>
            <a:ext cx="3595693" cy="1991544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628C4D35-8287-89EE-0E6B-44FAC4856408}"/>
              </a:ext>
            </a:extLst>
          </p:cNvPr>
          <p:cNvCxnSpPr>
            <a:cxnSpLocks/>
          </p:cNvCxnSpPr>
          <p:nvPr/>
        </p:nvCxnSpPr>
        <p:spPr>
          <a:xfrm flipH="1">
            <a:off x="5075833" y="2276092"/>
            <a:ext cx="128320" cy="1508699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1EA492BD-0DB5-F587-291C-373F5DC53784}"/>
              </a:ext>
            </a:extLst>
          </p:cNvPr>
          <p:cNvCxnSpPr>
            <a:cxnSpLocks/>
          </p:cNvCxnSpPr>
          <p:nvPr/>
        </p:nvCxnSpPr>
        <p:spPr>
          <a:xfrm flipH="1">
            <a:off x="3951647" y="2135867"/>
            <a:ext cx="2348962" cy="1754005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63A433D1-DCC2-26AD-ED25-3F6586F82B78}"/>
              </a:ext>
            </a:extLst>
          </p:cNvPr>
          <p:cNvCxnSpPr>
            <a:cxnSpLocks/>
          </p:cNvCxnSpPr>
          <p:nvPr/>
        </p:nvCxnSpPr>
        <p:spPr>
          <a:xfrm flipH="1">
            <a:off x="6542373" y="1971232"/>
            <a:ext cx="867888" cy="2296404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03CB007D-8719-D3D2-627E-95D52D27526E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806383" y="3606798"/>
            <a:ext cx="2457975" cy="245797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E8AB2E70-6430-2063-DAA2-9AC4C7227D92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898736" y="931835"/>
            <a:ext cx="2336665" cy="2044582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FE1DAEEA-C9D5-8066-23E0-6B29F2681B42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-18868" y="-28390"/>
            <a:ext cx="918842" cy="9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9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693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476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23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55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57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9296E5-F18A-4055-BFAF-F11DF9985DE8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6B9D03C2-D95E-4306-84D8-95A6DC1906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9C8520-14FE-4EDB-AC92-3163B39802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Widescreen</PresentationFormat>
  <Paragraphs>0</Paragraphs>
  <Slides>1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7</cp:revision>
  <dcterms:created xsi:type="dcterms:W3CDTF">2026-01-18T16:43:44Z</dcterms:created>
  <dcterms:modified xsi:type="dcterms:W3CDTF">2026-01-22T20:57:48Z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