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3" y="3188353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32603"/>
              </p:ext>
            </p:extLst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04" y="2085641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1" y="5737786"/>
            <a:ext cx="762188" cy="69192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r="20568"/>
          <a:stretch/>
        </p:blipFill>
        <p:spPr>
          <a:xfrm>
            <a:off x="123874" y="806906"/>
            <a:ext cx="2062029" cy="33995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21" y="193938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58" y="5165962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78684" y="990762"/>
            <a:ext cx="101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</a:t>
            </a:r>
            <a:endParaRPr lang="ru-RU" sz="5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74039" y="3202683"/>
            <a:ext cx="10584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ЁСЬ</a:t>
            </a:r>
            <a:endParaRPr lang="ru-RU" sz="4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88858" y="990762"/>
            <a:ext cx="91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УС</a:t>
            </a:r>
            <a:endParaRPr lang="ru-RU" sz="5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81428" y="973522"/>
            <a:ext cx="1104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ЫС</a:t>
            </a:r>
            <a:endParaRPr lang="ru-RU" sz="5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747048" y="973522"/>
            <a:ext cx="92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ЭС</a:t>
            </a:r>
            <a:endParaRPr lang="ru-RU" sz="5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225867" y="2121966"/>
            <a:ext cx="1162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ИСЬ</a:t>
            </a:r>
            <a:endParaRPr lang="ru-RU" sz="4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428459" y="981743"/>
            <a:ext cx="951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АС</a:t>
            </a:r>
            <a:endParaRPr lang="ru-RU" sz="5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70442" y="4300627"/>
            <a:ext cx="10584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ЕСЬ</a:t>
            </a:r>
            <a:endParaRPr lang="ru-RU" sz="44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99564" y="5421279"/>
            <a:ext cx="1207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ЮСЬ</a:t>
            </a:r>
            <a:endParaRPr lang="ru-RU" sz="4000" b="1" cap="none" spc="0" dirty="0">
              <a:ln w="10160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20" y="4233792"/>
            <a:ext cx="923192" cy="92319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5" y="2085779"/>
            <a:ext cx="923192" cy="92319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5310153"/>
            <a:ext cx="923192" cy="9231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84" y="5119929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705400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76453" y="5278402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59765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32138" y="5294265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704289" y="528627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98712" y="5278402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98712" y="202248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82953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59184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31888" y="203355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704028" y="2040243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84823" y="3106954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5793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33215" y="311508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704028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79237" y="4206426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59184" y="4197609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42356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403800" y="3117810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92618" y="4206468"/>
            <a:ext cx="1044000" cy="10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073CCF-0199-496D-80A6-B54BB97E95C9}"/>
</file>

<file path=customXml/itemProps2.xml><?xml version="1.0" encoding="utf-8"?>
<ds:datastoreItem xmlns:ds="http://schemas.openxmlformats.org/officeDocument/2006/customXml" ds:itemID="{C2C69EA9-73BC-4A87-8B56-BF4C8022649B}"/>
</file>

<file path=customXml/itemProps3.xml><?xml version="1.0" encoding="utf-8"?>
<ds:datastoreItem xmlns:ds="http://schemas.openxmlformats.org/officeDocument/2006/customXml" ds:itemID="{20A17FFF-64CE-431F-A5DE-B910980097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2026-01-20T15:23:22Z</dcterms:created>
  <dcterms:modified xsi:type="dcterms:W3CDTF">2026-01-22T18:30:05Z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