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B6FF-F060-4940-9F92-D817F5DD79C4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0E60-A90D-4C60-83E0-47691836E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915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B6FF-F060-4940-9F92-D817F5DD79C4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0E60-A90D-4C60-83E0-47691836E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083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B6FF-F060-4940-9F92-D817F5DD79C4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0E60-A90D-4C60-83E0-47691836E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424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B6FF-F060-4940-9F92-D817F5DD79C4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0E60-A90D-4C60-83E0-47691836E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314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B6FF-F060-4940-9F92-D817F5DD79C4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0E60-A90D-4C60-83E0-47691836E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519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B6FF-F060-4940-9F92-D817F5DD79C4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0E60-A90D-4C60-83E0-47691836E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099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B6FF-F060-4940-9F92-D817F5DD79C4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0E60-A90D-4C60-83E0-47691836E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198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B6FF-F060-4940-9F92-D817F5DD79C4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0E60-A90D-4C60-83E0-47691836E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45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B6FF-F060-4940-9F92-D817F5DD79C4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0E60-A90D-4C60-83E0-47691836E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217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B6FF-F060-4940-9F92-D817F5DD79C4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0E60-A90D-4C60-83E0-47691836E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991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B6FF-F060-4940-9F92-D817F5DD79C4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0E60-A90D-4C60-83E0-47691836E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679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BB6FF-F060-4940-9F92-D817F5DD79C4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20E60-A90D-4C60-83E0-47691836E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51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923" y="-96715"/>
            <a:ext cx="12279923" cy="6954715"/>
          </a:xfrm>
          <a:prstGeom prst="rect">
            <a:avLst/>
          </a:prstGeom>
        </p:spPr>
      </p:pic>
      <p:pic>
        <p:nvPicPr>
          <p:cNvPr id="267" name="Рисунок 26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7"/>
          <a:stretch/>
        </p:blipFill>
        <p:spPr>
          <a:xfrm>
            <a:off x="757294" y="860563"/>
            <a:ext cx="8245901" cy="4734730"/>
          </a:xfrm>
          <a:prstGeom prst="roundRect">
            <a:avLst>
              <a:gd name="adj" fmla="val 9370"/>
            </a:avLst>
          </a:prstGeom>
          <a:ln w="76200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3" name="Группа 2"/>
          <p:cNvGrpSpPr/>
          <p:nvPr/>
        </p:nvGrpSpPr>
        <p:grpSpPr>
          <a:xfrm>
            <a:off x="2581492" y="1183599"/>
            <a:ext cx="1315132" cy="1461294"/>
            <a:chOff x="3479103" y="6215422"/>
            <a:chExt cx="1315132" cy="1461294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5" b="96767" l="19861" r="8152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42" r="18045"/>
            <a:stretch/>
          </p:blipFill>
          <p:spPr>
            <a:xfrm rot="3385000">
              <a:off x="3395811" y="6298714"/>
              <a:ext cx="1461294" cy="129471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grpSp>
          <p:nvGrpSpPr>
            <p:cNvPr id="5" name="Группа 4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6" name="Овал 5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МА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3" name="Группа 12"/>
          <p:cNvGrpSpPr/>
          <p:nvPr/>
        </p:nvGrpSpPr>
        <p:grpSpPr>
          <a:xfrm rot="20870736">
            <a:off x="2777185" y="3598767"/>
            <a:ext cx="1476165" cy="1573371"/>
            <a:chOff x="7190265" y="5906848"/>
            <a:chExt cx="1476165" cy="1573371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04" r="16192"/>
            <a:stretch/>
          </p:blipFill>
          <p:spPr>
            <a:xfrm rot="3289544">
              <a:off x="7053237" y="6043876"/>
              <a:ext cx="1573371" cy="129931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9264">
              <a:off x="7748297" y="6244094"/>
              <a:ext cx="918133" cy="918133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16" name="Группа 15"/>
          <p:cNvGrpSpPr/>
          <p:nvPr/>
        </p:nvGrpSpPr>
        <p:grpSpPr>
          <a:xfrm rot="20870736">
            <a:off x="4505587" y="3598155"/>
            <a:ext cx="1482000" cy="1573371"/>
            <a:chOff x="7190265" y="5906848"/>
            <a:chExt cx="1482000" cy="1573371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04" r="16192"/>
            <a:stretch/>
          </p:blipFill>
          <p:spPr>
            <a:xfrm rot="3289544">
              <a:off x="7053237" y="6043876"/>
              <a:ext cx="1573371" cy="129931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86215">
              <a:off x="7754132" y="6243727"/>
              <a:ext cx="918133" cy="918133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19" name="Группа 18"/>
          <p:cNvGrpSpPr/>
          <p:nvPr/>
        </p:nvGrpSpPr>
        <p:grpSpPr>
          <a:xfrm rot="20870736">
            <a:off x="6340947" y="3582092"/>
            <a:ext cx="1529135" cy="1573371"/>
            <a:chOff x="7190265" y="5906848"/>
            <a:chExt cx="1529135" cy="1573371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04" r="16192"/>
            <a:stretch/>
          </p:blipFill>
          <p:spPr>
            <a:xfrm rot="3289544">
              <a:off x="7053237" y="6043876"/>
              <a:ext cx="1573371" cy="129931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71939">
              <a:off x="7801267" y="6251041"/>
              <a:ext cx="918133" cy="900856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25" name="Группа 24"/>
          <p:cNvGrpSpPr/>
          <p:nvPr/>
        </p:nvGrpSpPr>
        <p:grpSpPr>
          <a:xfrm>
            <a:off x="4305125" y="1183599"/>
            <a:ext cx="1315132" cy="1461294"/>
            <a:chOff x="3479103" y="6215422"/>
            <a:chExt cx="1315132" cy="1461294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5" b="96767" l="19861" r="8152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42" r="18045"/>
            <a:stretch/>
          </p:blipFill>
          <p:spPr>
            <a:xfrm rot="3385000">
              <a:off x="3395811" y="6298714"/>
              <a:ext cx="1461294" cy="129471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grpSp>
          <p:nvGrpSpPr>
            <p:cNvPr id="27" name="Группа 26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28" name="Овал 27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МА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68" name="Группа 267"/>
          <p:cNvGrpSpPr/>
          <p:nvPr/>
        </p:nvGrpSpPr>
        <p:grpSpPr>
          <a:xfrm rot="20870736">
            <a:off x="6352521" y="3615343"/>
            <a:ext cx="1457324" cy="1573371"/>
            <a:chOff x="7190265" y="5906848"/>
            <a:chExt cx="1457324" cy="1573371"/>
          </a:xfrm>
        </p:grpSpPr>
        <p:pic>
          <p:nvPicPr>
            <p:cNvPr id="269" name="Рисунок 268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04" r="16192"/>
            <a:stretch/>
          </p:blipFill>
          <p:spPr>
            <a:xfrm rot="3289544">
              <a:off x="7053237" y="6043876"/>
              <a:ext cx="1573371" cy="129931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270" name="Рисунок 26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61324">
              <a:off x="7729456" y="6197906"/>
              <a:ext cx="918133" cy="918133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271" name="Группа 270"/>
          <p:cNvGrpSpPr/>
          <p:nvPr/>
        </p:nvGrpSpPr>
        <p:grpSpPr>
          <a:xfrm rot="20870736">
            <a:off x="4503401" y="3615322"/>
            <a:ext cx="1415453" cy="1573371"/>
            <a:chOff x="7190265" y="5906848"/>
            <a:chExt cx="1415453" cy="1573371"/>
          </a:xfrm>
        </p:grpSpPr>
        <p:pic>
          <p:nvPicPr>
            <p:cNvPr id="272" name="Рисунок 271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04" r="16192"/>
            <a:stretch/>
          </p:blipFill>
          <p:spPr>
            <a:xfrm rot="3289544">
              <a:off x="7053237" y="6043876"/>
              <a:ext cx="1573371" cy="129931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273" name="Рисунок 27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39089">
              <a:off x="7733613" y="6230011"/>
              <a:ext cx="872105" cy="918133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274" name="Группа 273"/>
          <p:cNvGrpSpPr/>
          <p:nvPr/>
        </p:nvGrpSpPr>
        <p:grpSpPr>
          <a:xfrm rot="20870736">
            <a:off x="2792866" y="3626442"/>
            <a:ext cx="1404753" cy="1573371"/>
            <a:chOff x="7190265" y="5906848"/>
            <a:chExt cx="1404753" cy="1573371"/>
          </a:xfrm>
        </p:grpSpPr>
        <p:pic>
          <p:nvPicPr>
            <p:cNvPr id="275" name="Рисунок 274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04" r="16192"/>
            <a:stretch/>
          </p:blipFill>
          <p:spPr>
            <a:xfrm rot="3289544">
              <a:off x="7053237" y="6043876"/>
              <a:ext cx="1573371" cy="129931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276" name="Рисунок 27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6885" y="6215370"/>
              <a:ext cx="918133" cy="918133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277" name="Группа 276"/>
          <p:cNvGrpSpPr/>
          <p:nvPr/>
        </p:nvGrpSpPr>
        <p:grpSpPr>
          <a:xfrm>
            <a:off x="4366782" y="1176337"/>
            <a:ext cx="1315132" cy="1461294"/>
            <a:chOff x="3479103" y="6215422"/>
            <a:chExt cx="1315132" cy="1461294"/>
          </a:xfrm>
        </p:grpSpPr>
        <p:pic>
          <p:nvPicPr>
            <p:cNvPr id="278" name="Рисунок 27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5" b="96767" l="19861" r="8152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42" r="18045"/>
            <a:stretch/>
          </p:blipFill>
          <p:spPr>
            <a:xfrm rot="3385000">
              <a:off x="3395811" y="6298714"/>
              <a:ext cx="1461294" cy="129471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grpSp>
          <p:nvGrpSpPr>
            <p:cNvPr id="279" name="Группа 278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280" name="Овал 279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1" name="TextBox 280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МО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82" name="Группа 281"/>
          <p:cNvGrpSpPr/>
          <p:nvPr/>
        </p:nvGrpSpPr>
        <p:grpSpPr>
          <a:xfrm>
            <a:off x="2588260" y="1215865"/>
            <a:ext cx="1315132" cy="1461294"/>
            <a:chOff x="3479103" y="6215422"/>
            <a:chExt cx="1315132" cy="1461294"/>
          </a:xfrm>
        </p:grpSpPr>
        <p:pic>
          <p:nvPicPr>
            <p:cNvPr id="283" name="Рисунок 28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5" b="96767" l="19861" r="8152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42" r="18045"/>
            <a:stretch/>
          </p:blipFill>
          <p:spPr>
            <a:xfrm rot="3385000">
              <a:off x="3395811" y="6298714"/>
              <a:ext cx="1461294" cy="129471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grpSp>
          <p:nvGrpSpPr>
            <p:cNvPr id="284" name="Группа 283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285" name="Овал 284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6" name="TextBox 285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МО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87" name="Группа 286"/>
          <p:cNvGrpSpPr/>
          <p:nvPr/>
        </p:nvGrpSpPr>
        <p:grpSpPr>
          <a:xfrm rot="20870736">
            <a:off x="2809782" y="3622903"/>
            <a:ext cx="1529135" cy="1573371"/>
            <a:chOff x="7190265" y="5906848"/>
            <a:chExt cx="1529135" cy="1573371"/>
          </a:xfrm>
        </p:grpSpPr>
        <p:pic>
          <p:nvPicPr>
            <p:cNvPr id="288" name="Рисунок 287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04" r="16192"/>
            <a:stretch/>
          </p:blipFill>
          <p:spPr>
            <a:xfrm rot="3289544">
              <a:off x="7053237" y="6043876"/>
              <a:ext cx="1573371" cy="129931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289" name="Рисунок 28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71939">
              <a:off x="7801267" y="6251041"/>
              <a:ext cx="918133" cy="900856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290" name="Группа 289"/>
          <p:cNvGrpSpPr/>
          <p:nvPr/>
        </p:nvGrpSpPr>
        <p:grpSpPr>
          <a:xfrm rot="20870736">
            <a:off x="4535169" y="3586895"/>
            <a:ext cx="1482000" cy="1573371"/>
            <a:chOff x="7190265" y="5906848"/>
            <a:chExt cx="1482000" cy="1573371"/>
          </a:xfrm>
        </p:grpSpPr>
        <p:pic>
          <p:nvPicPr>
            <p:cNvPr id="291" name="Рисунок 290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04" r="16192"/>
            <a:stretch/>
          </p:blipFill>
          <p:spPr>
            <a:xfrm rot="3289544">
              <a:off x="7053237" y="6043876"/>
              <a:ext cx="1573371" cy="129931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292" name="Рисунок 29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86215">
              <a:off x="7754132" y="6243727"/>
              <a:ext cx="918133" cy="918133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293" name="Группа 292"/>
          <p:cNvGrpSpPr/>
          <p:nvPr/>
        </p:nvGrpSpPr>
        <p:grpSpPr>
          <a:xfrm rot="20870736">
            <a:off x="6352214" y="3604635"/>
            <a:ext cx="1404753" cy="1573371"/>
            <a:chOff x="7190265" y="5906848"/>
            <a:chExt cx="1404753" cy="1573371"/>
          </a:xfrm>
        </p:grpSpPr>
        <p:pic>
          <p:nvPicPr>
            <p:cNvPr id="294" name="Рисунок 293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04" r="16192"/>
            <a:stretch/>
          </p:blipFill>
          <p:spPr>
            <a:xfrm rot="3289544">
              <a:off x="7053237" y="6043876"/>
              <a:ext cx="1573371" cy="129931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295" name="Рисунок 29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6885" y="6215370"/>
              <a:ext cx="918133" cy="918133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296" name="Группа 295"/>
          <p:cNvGrpSpPr/>
          <p:nvPr/>
        </p:nvGrpSpPr>
        <p:grpSpPr>
          <a:xfrm>
            <a:off x="2593869" y="1203937"/>
            <a:ext cx="1315132" cy="1461294"/>
            <a:chOff x="3479103" y="6215422"/>
            <a:chExt cx="1315132" cy="1461294"/>
          </a:xfrm>
        </p:grpSpPr>
        <p:pic>
          <p:nvPicPr>
            <p:cNvPr id="297" name="Рисунок 29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5" b="96767" l="19861" r="8152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42" r="18045"/>
            <a:stretch/>
          </p:blipFill>
          <p:spPr>
            <a:xfrm rot="3385000">
              <a:off x="3395811" y="6298714"/>
              <a:ext cx="1461294" cy="129471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grpSp>
          <p:nvGrpSpPr>
            <p:cNvPr id="298" name="Группа 297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299" name="Овал 298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0" name="TextBox 299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МУ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01" name="Группа 300"/>
          <p:cNvGrpSpPr/>
          <p:nvPr/>
        </p:nvGrpSpPr>
        <p:grpSpPr>
          <a:xfrm>
            <a:off x="4329086" y="1180978"/>
            <a:ext cx="1315132" cy="1461294"/>
            <a:chOff x="3479103" y="6215422"/>
            <a:chExt cx="1315132" cy="1461294"/>
          </a:xfrm>
        </p:grpSpPr>
        <p:pic>
          <p:nvPicPr>
            <p:cNvPr id="302" name="Рисунок 30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5" b="96767" l="19861" r="8152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42" r="18045"/>
            <a:stretch/>
          </p:blipFill>
          <p:spPr>
            <a:xfrm rot="3385000">
              <a:off x="3395811" y="6298714"/>
              <a:ext cx="1461294" cy="129471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grpSp>
          <p:nvGrpSpPr>
            <p:cNvPr id="303" name="Группа 302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304" name="Овал 303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5" name="TextBox 304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МУ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06" name="Группа 305"/>
          <p:cNvGrpSpPr/>
          <p:nvPr/>
        </p:nvGrpSpPr>
        <p:grpSpPr>
          <a:xfrm>
            <a:off x="4352116" y="1203937"/>
            <a:ext cx="1323903" cy="1461294"/>
            <a:chOff x="3479103" y="6215422"/>
            <a:chExt cx="1323903" cy="1461294"/>
          </a:xfrm>
        </p:grpSpPr>
        <p:pic>
          <p:nvPicPr>
            <p:cNvPr id="307" name="Рисунок 30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5" b="96767" l="19861" r="8152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42" r="18045"/>
            <a:stretch/>
          </p:blipFill>
          <p:spPr>
            <a:xfrm rot="3385000">
              <a:off x="3395811" y="6298714"/>
              <a:ext cx="1461294" cy="129471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grpSp>
          <p:nvGrpSpPr>
            <p:cNvPr id="308" name="Группа 307"/>
            <p:cNvGrpSpPr/>
            <p:nvPr/>
          </p:nvGrpSpPr>
          <p:grpSpPr>
            <a:xfrm>
              <a:off x="4056180" y="6577099"/>
              <a:ext cx="746826" cy="612000"/>
              <a:chOff x="4125753" y="6552000"/>
              <a:chExt cx="746826" cy="612000"/>
            </a:xfrm>
          </p:grpSpPr>
          <p:sp>
            <p:nvSpPr>
              <p:cNvPr id="309" name="Овал 308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0" name="TextBox 309"/>
              <p:cNvSpPr txBox="1"/>
              <p:nvPr/>
            </p:nvSpPr>
            <p:spPr>
              <a:xfrm>
                <a:off x="4125753" y="667747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МЫ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11" name="Группа 310"/>
          <p:cNvGrpSpPr/>
          <p:nvPr/>
        </p:nvGrpSpPr>
        <p:grpSpPr>
          <a:xfrm>
            <a:off x="2606447" y="1204878"/>
            <a:ext cx="1315132" cy="1461294"/>
            <a:chOff x="3479103" y="6215422"/>
            <a:chExt cx="1315132" cy="1461294"/>
          </a:xfrm>
        </p:grpSpPr>
        <p:pic>
          <p:nvPicPr>
            <p:cNvPr id="312" name="Рисунок 3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5" b="96767" l="19861" r="8152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42" r="18045"/>
            <a:stretch/>
          </p:blipFill>
          <p:spPr>
            <a:xfrm rot="3385000">
              <a:off x="3395811" y="6298714"/>
              <a:ext cx="1461294" cy="129471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grpSp>
          <p:nvGrpSpPr>
            <p:cNvPr id="313" name="Группа 312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314" name="Овал 313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5" name="TextBox 314"/>
              <p:cNvSpPr txBox="1"/>
              <p:nvPr/>
            </p:nvSpPr>
            <p:spPr>
              <a:xfrm>
                <a:off x="4116982" y="6677433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МЫ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16" name="Группа 315"/>
          <p:cNvGrpSpPr/>
          <p:nvPr/>
        </p:nvGrpSpPr>
        <p:grpSpPr>
          <a:xfrm rot="20870736">
            <a:off x="6384536" y="3613986"/>
            <a:ext cx="1457324" cy="1573371"/>
            <a:chOff x="7190265" y="5906848"/>
            <a:chExt cx="1457324" cy="1573371"/>
          </a:xfrm>
        </p:grpSpPr>
        <p:pic>
          <p:nvPicPr>
            <p:cNvPr id="317" name="Рисунок 316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04" r="16192"/>
            <a:stretch/>
          </p:blipFill>
          <p:spPr>
            <a:xfrm rot="3289544">
              <a:off x="7053237" y="6043876"/>
              <a:ext cx="1573371" cy="129931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318" name="Рисунок 3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61324">
              <a:off x="7729456" y="6197906"/>
              <a:ext cx="918133" cy="918133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319" name="Группа 318"/>
          <p:cNvGrpSpPr/>
          <p:nvPr/>
        </p:nvGrpSpPr>
        <p:grpSpPr>
          <a:xfrm rot="20870736">
            <a:off x="4526778" y="3589841"/>
            <a:ext cx="1476165" cy="1573371"/>
            <a:chOff x="7190265" y="5906848"/>
            <a:chExt cx="1476165" cy="1573371"/>
          </a:xfrm>
        </p:grpSpPr>
        <p:pic>
          <p:nvPicPr>
            <p:cNvPr id="320" name="Рисунок 319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04" r="16192"/>
            <a:stretch/>
          </p:blipFill>
          <p:spPr>
            <a:xfrm rot="3289544">
              <a:off x="7053237" y="6043876"/>
              <a:ext cx="1573371" cy="129931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321" name="Рисунок 32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9264">
              <a:off x="7748297" y="6244094"/>
              <a:ext cx="918133" cy="918133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322" name="Группа 321"/>
          <p:cNvGrpSpPr/>
          <p:nvPr/>
        </p:nvGrpSpPr>
        <p:grpSpPr>
          <a:xfrm rot="20870736">
            <a:off x="2798299" y="3613815"/>
            <a:ext cx="1449823" cy="1573371"/>
            <a:chOff x="7190265" y="5906848"/>
            <a:chExt cx="1449823" cy="1573371"/>
          </a:xfrm>
        </p:grpSpPr>
        <p:pic>
          <p:nvPicPr>
            <p:cNvPr id="323" name="Рисунок 322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04" r="16192"/>
            <a:stretch/>
          </p:blipFill>
          <p:spPr>
            <a:xfrm rot="3289544">
              <a:off x="7053237" y="6043876"/>
              <a:ext cx="1573371" cy="129931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324" name="Рисунок 32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9264">
              <a:off x="7721955" y="6223752"/>
              <a:ext cx="918133" cy="918133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325" name="Группа 324"/>
          <p:cNvGrpSpPr/>
          <p:nvPr/>
        </p:nvGrpSpPr>
        <p:grpSpPr>
          <a:xfrm>
            <a:off x="2584600" y="1199328"/>
            <a:ext cx="1315132" cy="1461294"/>
            <a:chOff x="3479103" y="6215422"/>
            <a:chExt cx="1315132" cy="1461294"/>
          </a:xfrm>
        </p:grpSpPr>
        <p:pic>
          <p:nvPicPr>
            <p:cNvPr id="326" name="Рисунок 32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5" b="96767" l="19861" r="8152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42" r="18045"/>
            <a:stretch/>
          </p:blipFill>
          <p:spPr>
            <a:xfrm rot="3385000">
              <a:off x="3395811" y="6298714"/>
              <a:ext cx="1461294" cy="129471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grpSp>
          <p:nvGrpSpPr>
            <p:cNvPr id="327" name="Группа 326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328" name="Овал 327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9" name="TextBox 328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МА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30" name="Группа 329"/>
          <p:cNvGrpSpPr/>
          <p:nvPr/>
        </p:nvGrpSpPr>
        <p:grpSpPr>
          <a:xfrm>
            <a:off x="4324324" y="1204744"/>
            <a:ext cx="1315132" cy="1461294"/>
            <a:chOff x="3479103" y="6215422"/>
            <a:chExt cx="1315132" cy="1461294"/>
          </a:xfrm>
        </p:grpSpPr>
        <p:pic>
          <p:nvPicPr>
            <p:cNvPr id="331" name="Рисунок 33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5" b="96767" l="19861" r="8152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42" r="18045"/>
            <a:stretch/>
          </p:blipFill>
          <p:spPr>
            <a:xfrm rot="3385000">
              <a:off x="3395811" y="6298714"/>
              <a:ext cx="1461294" cy="129471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grpSp>
          <p:nvGrpSpPr>
            <p:cNvPr id="332" name="Группа 331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333" name="Овал 332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4" name="TextBox 333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МА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35" name="Группа 334"/>
          <p:cNvGrpSpPr/>
          <p:nvPr/>
        </p:nvGrpSpPr>
        <p:grpSpPr>
          <a:xfrm rot="20870736">
            <a:off x="6347553" y="3619070"/>
            <a:ext cx="1404753" cy="1573371"/>
            <a:chOff x="7190265" y="5906848"/>
            <a:chExt cx="1404753" cy="1573371"/>
          </a:xfrm>
        </p:grpSpPr>
        <p:pic>
          <p:nvPicPr>
            <p:cNvPr id="336" name="Рисунок 335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04" r="16192"/>
            <a:stretch/>
          </p:blipFill>
          <p:spPr>
            <a:xfrm rot="3289544">
              <a:off x="7053237" y="6043876"/>
              <a:ext cx="1573371" cy="129931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337" name="Рисунок 33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6885" y="6215370"/>
              <a:ext cx="918133" cy="918133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338" name="Группа 337"/>
          <p:cNvGrpSpPr/>
          <p:nvPr/>
        </p:nvGrpSpPr>
        <p:grpSpPr>
          <a:xfrm rot="20870736">
            <a:off x="4536522" y="3602507"/>
            <a:ext cx="1350074" cy="1573371"/>
            <a:chOff x="7190265" y="5906848"/>
            <a:chExt cx="1350074" cy="1573371"/>
          </a:xfrm>
        </p:grpSpPr>
        <p:pic>
          <p:nvPicPr>
            <p:cNvPr id="339" name="Рисунок 338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04" r="16192"/>
            <a:stretch/>
          </p:blipFill>
          <p:spPr>
            <a:xfrm rot="3289544">
              <a:off x="7053237" y="6043876"/>
              <a:ext cx="1573371" cy="129931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340" name="Рисунок 339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39089">
              <a:off x="7668234" y="6210293"/>
              <a:ext cx="872105" cy="872105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341" name="Группа 340"/>
          <p:cNvGrpSpPr/>
          <p:nvPr/>
        </p:nvGrpSpPr>
        <p:grpSpPr>
          <a:xfrm rot="20870736">
            <a:off x="2776301" y="3615735"/>
            <a:ext cx="1426809" cy="1573371"/>
            <a:chOff x="7190265" y="5906848"/>
            <a:chExt cx="1426809" cy="1573371"/>
          </a:xfrm>
        </p:grpSpPr>
        <p:pic>
          <p:nvPicPr>
            <p:cNvPr id="342" name="Рисунок 341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04" r="16192"/>
            <a:stretch/>
          </p:blipFill>
          <p:spPr>
            <a:xfrm rot="3289544">
              <a:off x="7053237" y="6043876"/>
              <a:ext cx="1573371" cy="129931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343" name="Рисунок 34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9264">
              <a:off x="7744969" y="6223752"/>
              <a:ext cx="872105" cy="918133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344" name="Группа 343"/>
          <p:cNvGrpSpPr/>
          <p:nvPr/>
        </p:nvGrpSpPr>
        <p:grpSpPr>
          <a:xfrm rot="20870736">
            <a:off x="2784469" y="3614552"/>
            <a:ext cx="1449823" cy="1573371"/>
            <a:chOff x="7190265" y="5906848"/>
            <a:chExt cx="1449823" cy="1573371"/>
          </a:xfrm>
        </p:grpSpPr>
        <p:pic>
          <p:nvPicPr>
            <p:cNvPr id="345" name="Рисунок 344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04" r="16192"/>
            <a:stretch/>
          </p:blipFill>
          <p:spPr>
            <a:xfrm rot="3289544">
              <a:off x="7053237" y="6043876"/>
              <a:ext cx="1573371" cy="129931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346" name="Рисунок 34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9264">
              <a:off x="7721955" y="6223752"/>
              <a:ext cx="918133" cy="918133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347" name="Группа 346"/>
          <p:cNvGrpSpPr/>
          <p:nvPr/>
        </p:nvGrpSpPr>
        <p:grpSpPr>
          <a:xfrm rot="20870736">
            <a:off x="4573440" y="3587929"/>
            <a:ext cx="1486829" cy="1573371"/>
            <a:chOff x="7190265" y="5906848"/>
            <a:chExt cx="1486829" cy="1573371"/>
          </a:xfrm>
        </p:grpSpPr>
        <p:pic>
          <p:nvPicPr>
            <p:cNvPr id="348" name="Рисунок 347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04" r="16192"/>
            <a:stretch/>
          </p:blipFill>
          <p:spPr>
            <a:xfrm rot="3289544">
              <a:off x="7053237" y="6043876"/>
              <a:ext cx="1573371" cy="129931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349" name="Рисунок 34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9264">
              <a:off x="7874113" y="6265839"/>
              <a:ext cx="802981" cy="787871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350" name="Группа 349"/>
          <p:cNvGrpSpPr/>
          <p:nvPr/>
        </p:nvGrpSpPr>
        <p:grpSpPr>
          <a:xfrm rot="20870736">
            <a:off x="6389123" y="3561034"/>
            <a:ext cx="1476165" cy="1573371"/>
            <a:chOff x="7190265" y="5906848"/>
            <a:chExt cx="1476165" cy="1573371"/>
          </a:xfrm>
        </p:grpSpPr>
        <p:pic>
          <p:nvPicPr>
            <p:cNvPr id="351" name="Рисунок 350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04" r="16192"/>
            <a:stretch/>
          </p:blipFill>
          <p:spPr>
            <a:xfrm rot="3289544">
              <a:off x="7053237" y="6043876"/>
              <a:ext cx="1573371" cy="129931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352" name="Рисунок 35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9264">
              <a:off x="7748297" y="6244094"/>
              <a:ext cx="918133" cy="918133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353" name="Группа 352"/>
          <p:cNvGrpSpPr/>
          <p:nvPr/>
        </p:nvGrpSpPr>
        <p:grpSpPr>
          <a:xfrm>
            <a:off x="4320298" y="1224531"/>
            <a:ext cx="1315132" cy="1461294"/>
            <a:chOff x="3479103" y="6215422"/>
            <a:chExt cx="1315132" cy="1461294"/>
          </a:xfrm>
        </p:grpSpPr>
        <p:pic>
          <p:nvPicPr>
            <p:cNvPr id="354" name="Рисунок 35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5" b="96767" l="19861" r="8152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42" r="18045"/>
            <a:stretch/>
          </p:blipFill>
          <p:spPr>
            <a:xfrm rot="3385000">
              <a:off x="3395811" y="6298714"/>
              <a:ext cx="1461294" cy="129471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grpSp>
          <p:nvGrpSpPr>
            <p:cNvPr id="355" name="Группа 354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356" name="Овал 355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7" name="TextBox 356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МО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58" name="Группа 357"/>
          <p:cNvGrpSpPr/>
          <p:nvPr/>
        </p:nvGrpSpPr>
        <p:grpSpPr>
          <a:xfrm>
            <a:off x="2587205" y="1174715"/>
            <a:ext cx="1315132" cy="1461294"/>
            <a:chOff x="3479103" y="6215422"/>
            <a:chExt cx="1315132" cy="1461294"/>
          </a:xfrm>
        </p:grpSpPr>
        <p:pic>
          <p:nvPicPr>
            <p:cNvPr id="359" name="Рисунок 35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5" b="96767" l="19861" r="8152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42" r="18045"/>
            <a:stretch/>
          </p:blipFill>
          <p:spPr>
            <a:xfrm rot="3385000">
              <a:off x="3395811" y="6298714"/>
              <a:ext cx="1461294" cy="129471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grpSp>
          <p:nvGrpSpPr>
            <p:cNvPr id="360" name="Группа 359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361" name="Овал 360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2" name="TextBox 361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МО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63" name="Группа 362"/>
          <p:cNvGrpSpPr/>
          <p:nvPr/>
        </p:nvGrpSpPr>
        <p:grpSpPr>
          <a:xfrm rot="20870736">
            <a:off x="2784282" y="3617326"/>
            <a:ext cx="1476165" cy="1573371"/>
            <a:chOff x="7190265" y="5906848"/>
            <a:chExt cx="1476165" cy="1573371"/>
          </a:xfrm>
        </p:grpSpPr>
        <p:pic>
          <p:nvPicPr>
            <p:cNvPr id="364" name="Рисунок 363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04" r="16192"/>
            <a:stretch/>
          </p:blipFill>
          <p:spPr>
            <a:xfrm rot="3289544">
              <a:off x="7053237" y="6043876"/>
              <a:ext cx="1573371" cy="129931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365" name="Рисунок 36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9264">
              <a:off x="7748297" y="6244093"/>
              <a:ext cx="918133" cy="918133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366" name="Группа 365"/>
          <p:cNvGrpSpPr/>
          <p:nvPr/>
        </p:nvGrpSpPr>
        <p:grpSpPr>
          <a:xfrm rot="20870736">
            <a:off x="4567038" y="3579682"/>
            <a:ext cx="1350074" cy="1573371"/>
            <a:chOff x="7190265" y="5906848"/>
            <a:chExt cx="1350074" cy="1573371"/>
          </a:xfrm>
        </p:grpSpPr>
        <p:pic>
          <p:nvPicPr>
            <p:cNvPr id="367" name="Рисунок 366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04" r="16192"/>
            <a:stretch/>
          </p:blipFill>
          <p:spPr>
            <a:xfrm rot="3289544">
              <a:off x="7053237" y="6043876"/>
              <a:ext cx="1573371" cy="129931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368" name="Рисунок 36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39089">
              <a:off x="7668234" y="6210293"/>
              <a:ext cx="872105" cy="872105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369" name="Группа 368"/>
          <p:cNvGrpSpPr/>
          <p:nvPr/>
        </p:nvGrpSpPr>
        <p:grpSpPr>
          <a:xfrm rot="20870736">
            <a:off x="6376411" y="3567989"/>
            <a:ext cx="1429666" cy="1573371"/>
            <a:chOff x="7190265" y="5906848"/>
            <a:chExt cx="1429666" cy="1573371"/>
          </a:xfrm>
        </p:grpSpPr>
        <p:pic>
          <p:nvPicPr>
            <p:cNvPr id="370" name="Рисунок 369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04" r="16192"/>
            <a:stretch/>
          </p:blipFill>
          <p:spPr>
            <a:xfrm rot="3289544">
              <a:off x="7053237" y="6043876"/>
              <a:ext cx="1573371" cy="129931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371" name="Рисунок 37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9264">
              <a:off x="7810977" y="6304389"/>
              <a:ext cx="808954" cy="808954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372" name="Группа 371"/>
          <p:cNvGrpSpPr/>
          <p:nvPr/>
        </p:nvGrpSpPr>
        <p:grpSpPr>
          <a:xfrm>
            <a:off x="4322666" y="1207135"/>
            <a:ext cx="1315132" cy="1461294"/>
            <a:chOff x="3479103" y="6215422"/>
            <a:chExt cx="1315132" cy="1461294"/>
          </a:xfrm>
        </p:grpSpPr>
        <p:pic>
          <p:nvPicPr>
            <p:cNvPr id="373" name="Рисунок 37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5" b="96767" l="19861" r="8152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42" r="18045"/>
            <a:stretch/>
          </p:blipFill>
          <p:spPr>
            <a:xfrm rot="3385000">
              <a:off x="3395811" y="6298714"/>
              <a:ext cx="1461294" cy="129471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grpSp>
          <p:nvGrpSpPr>
            <p:cNvPr id="374" name="Группа 373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375" name="Овал 374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6" name="TextBox 375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МУ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77" name="Группа 376"/>
          <p:cNvGrpSpPr/>
          <p:nvPr/>
        </p:nvGrpSpPr>
        <p:grpSpPr>
          <a:xfrm>
            <a:off x="2580645" y="1177622"/>
            <a:ext cx="1315132" cy="1461294"/>
            <a:chOff x="3479103" y="6215422"/>
            <a:chExt cx="1315132" cy="1461294"/>
          </a:xfrm>
        </p:grpSpPr>
        <p:pic>
          <p:nvPicPr>
            <p:cNvPr id="378" name="Рисунок 37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5" b="96767" l="19861" r="8152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42" r="18045"/>
            <a:stretch/>
          </p:blipFill>
          <p:spPr>
            <a:xfrm rot="3385000">
              <a:off x="3395811" y="6298714"/>
              <a:ext cx="1461294" cy="129471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grpSp>
          <p:nvGrpSpPr>
            <p:cNvPr id="379" name="Группа 378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380" name="Овал 379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1" name="TextBox 380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МУ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82" name="Группа 381"/>
          <p:cNvGrpSpPr/>
          <p:nvPr/>
        </p:nvGrpSpPr>
        <p:grpSpPr>
          <a:xfrm rot="20870736">
            <a:off x="6385035" y="3568375"/>
            <a:ext cx="1482000" cy="1573371"/>
            <a:chOff x="7190265" y="5906848"/>
            <a:chExt cx="1482000" cy="1573371"/>
          </a:xfrm>
        </p:grpSpPr>
        <p:pic>
          <p:nvPicPr>
            <p:cNvPr id="383" name="Рисунок 382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04" r="16192"/>
            <a:stretch/>
          </p:blipFill>
          <p:spPr>
            <a:xfrm rot="3289544">
              <a:off x="7053237" y="6043876"/>
              <a:ext cx="1573371" cy="129931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384" name="Рисунок 38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86215">
              <a:off x="7754132" y="6243727"/>
              <a:ext cx="918133" cy="918133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385" name="Группа 384"/>
          <p:cNvGrpSpPr/>
          <p:nvPr/>
        </p:nvGrpSpPr>
        <p:grpSpPr>
          <a:xfrm rot="20870736">
            <a:off x="2779076" y="3642819"/>
            <a:ext cx="1449823" cy="1573371"/>
            <a:chOff x="7190265" y="5906848"/>
            <a:chExt cx="1449823" cy="1573371"/>
          </a:xfrm>
        </p:grpSpPr>
        <p:pic>
          <p:nvPicPr>
            <p:cNvPr id="386" name="Рисунок 385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04" r="16192"/>
            <a:stretch/>
          </p:blipFill>
          <p:spPr>
            <a:xfrm rot="3289544">
              <a:off x="7053237" y="6043876"/>
              <a:ext cx="1573371" cy="129931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387" name="Рисунок 38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9264">
              <a:off x="7721955" y="6223752"/>
              <a:ext cx="918133" cy="918133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388" name="Группа 387"/>
          <p:cNvGrpSpPr/>
          <p:nvPr/>
        </p:nvGrpSpPr>
        <p:grpSpPr>
          <a:xfrm rot="20870736">
            <a:off x="4579749" y="3596786"/>
            <a:ext cx="1449026" cy="1573371"/>
            <a:chOff x="7190265" y="5906848"/>
            <a:chExt cx="1449026" cy="1573371"/>
          </a:xfrm>
        </p:grpSpPr>
        <p:pic>
          <p:nvPicPr>
            <p:cNvPr id="389" name="Рисунок 388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04" r="16192"/>
            <a:stretch/>
          </p:blipFill>
          <p:spPr>
            <a:xfrm rot="3289544">
              <a:off x="7053237" y="6043876"/>
              <a:ext cx="1573371" cy="129931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390" name="Рисунок 38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9264">
              <a:off x="7778961" y="6264371"/>
              <a:ext cx="860330" cy="860330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391" name="Группа 390"/>
          <p:cNvGrpSpPr/>
          <p:nvPr/>
        </p:nvGrpSpPr>
        <p:grpSpPr>
          <a:xfrm>
            <a:off x="2583910" y="1173388"/>
            <a:ext cx="1315132" cy="1461294"/>
            <a:chOff x="3479103" y="6215422"/>
            <a:chExt cx="1315132" cy="1461294"/>
          </a:xfrm>
        </p:grpSpPr>
        <p:pic>
          <p:nvPicPr>
            <p:cNvPr id="392" name="Рисунок 39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5" b="96767" l="19861" r="8152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42" r="18045"/>
            <a:stretch/>
          </p:blipFill>
          <p:spPr>
            <a:xfrm rot="3385000">
              <a:off x="3395811" y="6298714"/>
              <a:ext cx="1461294" cy="129471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grpSp>
          <p:nvGrpSpPr>
            <p:cNvPr id="393" name="Группа 392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394" name="Овал 393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5" name="TextBox 394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МЫ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96" name="Группа 395"/>
          <p:cNvGrpSpPr/>
          <p:nvPr/>
        </p:nvGrpSpPr>
        <p:grpSpPr>
          <a:xfrm>
            <a:off x="4336520" y="1200596"/>
            <a:ext cx="1315132" cy="1461294"/>
            <a:chOff x="3479103" y="6215422"/>
            <a:chExt cx="1315132" cy="1461294"/>
          </a:xfrm>
        </p:grpSpPr>
        <p:pic>
          <p:nvPicPr>
            <p:cNvPr id="397" name="Рисунок 39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5" b="96767" l="19861" r="8152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42" r="18045"/>
            <a:stretch/>
          </p:blipFill>
          <p:spPr>
            <a:xfrm rot="3385000">
              <a:off x="3395811" y="6298714"/>
              <a:ext cx="1461294" cy="129471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grpSp>
          <p:nvGrpSpPr>
            <p:cNvPr id="398" name="Группа 397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399" name="Овал 398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0" name="TextBox 399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МЫ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263" y="3306222"/>
            <a:ext cx="2714669" cy="27146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96" y="5732585"/>
            <a:ext cx="881138" cy="81998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174" y="425889"/>
            <a:ext cx="3972519" cy="394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10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85185E-6 L 0.2638 -0.3671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0" y="-1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0.125 -0.3680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1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07407E-6 L 0.25651 -0.3680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26" y="-1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L -0.01914 -0.35741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" y="-1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-0.01198 -0.34907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33333E-6 L 0.27188 -0.35463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94" y="-1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07407E-6 L 0.12916 -0.34838 " pathEditMode="relative" rAng="0" ptsTypes="AA">
                                      <p:cBhvr>
                                        <p:cTn id="214" dur="20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58" y="-1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6 L -0.02487 -0.35069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-1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 tmFilter="0, 0; .2, .5; .8, .5; 1, 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3" dur="250" autoRev="1" fill="hold"/>
                                        <p:tgtEl>
                                          <p:spTgt spid="2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4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 tmFilter="0, 0; .2, .5; .8, .5; 1, 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9" dur="250" autoRev="1" fill="hold"/>
                                        <p:tgtEl>
                                          <p:spTgt spid="2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8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 tmFilter="0, 0; .2, .5; .8, .5; 1, 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5" dur="250" autoRev="1" fill="hold"/>
                                        <p:tgtEl>
                                          <p:spTgt spid="2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0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2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 tmFilter="0, 0; .2, .5; .8, .5; 1, 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1" dur="250" autoRev="1" fill="hold"/>
                                        <p:tgtEl>
                                          <p:spTgt spid="2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3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3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500" tmFilter="0, 0; .2, .5; .8, .5; 1, 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7" dur="250" autoRev="1" fill="hold"/>
                                        <p:tgtEl>
                                          <p:spTgt spid="3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2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500" tmFilter="0, 0; .2, .5; .8, .5; 1, 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3" dur="250" autoRev="1" fill="hold"/>
                                        <p:tgtEl>
                                          <p:spTgt spid="3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9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3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500" tmFilter="0, 0; .2, .5; .8, .5; 1, 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9" dur="250" autoRev="1" fill="hold"/>
                                        <p:tgtEl>
                                          <p:spTgt spid="3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1"/>
                  </p:tgtEl>
                </p:cond>
              </p:nextCondLst>
            </p:seq>
            <p:seq concurrent="1" nextAc="seek">
              <p:cTn id="320" restart="whenNotActive" fill="hold" evtFilter="cancelBubble" nodeType="interactiveSeq">
                <p:stCondLst>
                  <p:cond evt="onClick" delay="0">
                    <p:tgtEl>
                      <p:spTgt spid="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1" fill="hold">
                      <p:stCondLst>
                        <p:cond delay="0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500" tmFilter="0, 0; .2, .5; .8, .5; 1, 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5" dur="250" autoRev="1" fill="hold"/>
                                        <p:tgtEl>
                                          <p:spTgt spid="3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3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500" tmFilter="0, 0; .2, .5; .8, .5; 1, 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1" dur="250" autoRev="1" fill="hold"/>
                                        <p:tgtEl>
                                          <p:spTgt spid="3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7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3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500" tmFilter="0, 0; .2, .5; .8, .5; 1, 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7" dur="250" autoRev="1" fill="hold"/>
                                        <p:tgtEl>
                                          <p:spTgt spid="3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0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3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 tmFilter="0, 0; .2, .5; .8, .5; 1, 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3" dur="250" autoRev="1" fill="hold"/>
                                        <p:tgtEl>
                                          <p:spTgt spid="3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3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3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 tmFilter="0, 0; .2, .5; .8, .5; 1, 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9" dur="250" autoRev="1" fill="hold"/>
                                        <p:tgtEl>
                                          <p:spTgt spid="3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9"/>
                  </p:tgtEl>
                </p:cond>
              </p:nextCondLst>
            </p:seq>
            <p:seq concurrent="1" nextAc="seek">
              <p:cTn id="350" restart="whenNotActive" fill="hold" evtFilter="cancelBubble" nodeType="interactiveSeq">
                <p:stCondLst>
                  <p:cond evt="onClick" delay="0">
                    <p:tgtEl>
                      <p:spTgt spid="3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1" fill="hold">
                      <p:stCondLst>
                        <p:cond delay="0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4" dur="500" tmFilter="0, 0; .2, .5; .8, .5; 1, 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5" dur="250" autoRev="1" fill="hold"/>
                                        <p:tgtEl>
                                          <p:spTgt spid="3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5"/>
                  </p:tgtEl>
                </p:cond>
              </p:nextCondLst>
            </p:seq>
            <p:seq concurrent="1" nextAc="seek">
              <p:cTn id="356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7" fill="hold">
                      <p:stCondLst>
                        <p:cond delay="0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500" tmFilter="0, 0; .2, .5; .8, .5; 1, 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1" dur="250" autoRev="1" fill="hold"/>
                                        <p:tgtEl>
                                          <p:spTgt spid="3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>
                      <p:stCondLst>
                        <p:cond delay="indefinite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100CE74D-EA64-4257-B7FF-702EFA3F36B0}"/>
</file>

<file path=customXml/itemProps2.xml><?xml version="1.0" encoding="utf-8"?>
<ds:datastoreItem xmlns:ds="http://schemas.openxmlformats.org/officeDocument/2006/customXml" ds:itemID="{0B82A782-C689-4CCF-8EDC-3F5CFDE5A9B0}"/>
</file>

<file path=customXml/itemProps3.xml><?xml version="1.0" encoding="utf-8"?>
<ds:datastoreItem xmlns:ds="http://schemas.openxmlformats.org/officeDocument/2006/customXml" ds:itemID="{93780E23-6883-4ACB-88F3-05D5FD4F2A00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2026-01-19T18:34:11Z</dcterms:created>
  <dcterms:modified xsi:type="dcterms:W3CDTF">2026-01-19T18:36:04Z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