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3E614-989C-4884-AFD8-18E23E8A7B8E}" type="datetimeFigureOut">
              <a:rPr lang="ru-RU" smtClean="0"/>
              <a:t>19.01.2026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21C03-B7A0-4412-8D04-319B06402F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0833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3E614-989C-4884-AFD8-18E23E8A7B8E}" type="datetimeFigureOut">
              <a:rPr lang="ru-RU" smtClean="0"/>
              <a:t>19.01.2026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21C03-B7A0-4412-8D04-319B06402F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7939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3E614-989C-4884-AFD8-18E23E8A7B8E}" type="datetimeFigureOut">
              <a:rPr lang="ru-RU" smtClean="0"/>
              <a:t>19.01.2026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21C03-B7A0-4412-8D04-319B06402F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221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3E614-989C-4884-AFD8-18E23E8A7B8E}" type="datetimeFigureOut">
              <a:rPr lang="ru-RU" smtClean="0"/>
              <a:t>19.01.2026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21C03-B7A0-4412-8D04-319B06402F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4383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3E614-989C-4884-AFD8-18E23E8A7B8E}" type="datetimeFigureOut">
              <a:rPr lang="ru-RU" smtClean="0"/>
              <a:t>19.01.2026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21C03-B7A0-4412-8D04-319B06402F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9375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3E614-989C-4884-AFD8-18E23E8A7B8E}" type="datetimeFigureOut">
              <a:rPr lang="ru-RU" smtClean="0"/>
              <a:t>19.01.2026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21C03-B7A0-4412-8D04-319B06402F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2194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3E614-989C-4884-AFD8-18E23E8A7B8E}" type="datetimeFigureOut">
              <a:rPr lang="ru-RU" smtClean="0"/>
              <a:t>19.01.2026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21C03-B7A0-4412-8D04-319B06402F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981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3E614-989C-4884-AFD8-18E23E8A7B8E}" type="datetimeFigureOut">
              <a:rPr lang="ru-RU" smtClean="0"/>
              <a:t>19.01.2026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21C03-B7A0-4412-8D04-319B06402F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3730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3E614-989C-4884-AFD8-18E23E8A7B8E}" type="datetimeFigureOut">
              <a:rPr lang="ru-RU" smtClean="0"/>
              <a:t>19.01.2026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21C03-B7A0-4412-8D04-319B06402F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7332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3E614-989C-4884-AFD8-18E23E8A7B8E}" type="datetimeFigureOut">
              <a:rPr lang="ru-RU" smtClean="0"/>
              <a:t>19.01.2026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21C03-B7A0-4412-8D04-319B06402F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857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3E614-989C-4884-AFD8-18E23E8A7B8E}" type="datetimeFigureOut">
              <a:rPr lang="ru-RU" smtClean="0"/>
              <a:t>19.01.2026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21C03-B7A0-4412-8D04-319B06402F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3006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83E614-989C-4884-AFD8-18E23E8A7B8E}" type="datetimeFigureOut">
              <a:rPr lang="ru-RU" smtClean="0"/>
              <a:t>19.01.2026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621C03-B7A0-4412-8D04-319B06402F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8872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2.jp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image" Target="../media/image1.pn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11" Type="http://schemas.openxmlformats.org/officeDocument/2006/relationships/image" Target="../media/image9.png"/><Relationship Id="rId5" Type="http://schemas.microsoft.com/office/2007/relationships/hdphoto" Target="../media/hdphoto1.wdp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Рисунок 15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1546"/>
            <a:ext cx="12192000" cy="691954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37"/>
          <a:stretch/>
        </p:blipFill>
        <p:spPr>
          <a:xfrm>
            <a:off x="757294" y="774441"/>
            <a:ext cx="8245901" cy="4820852"/>
          </a:xfrm>
          <a:prstGeom prst="roundRect">
            <a:avLst>
              <a:gd name="adj" fmla="val 9370"/>
            </a:avLst>
          </a:prstGeom>
          <a:ln w="76200">
            <a:solidFill>
              <a:schemeClr val="bg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2" name="Группа 1"/>
          <p:cNvGrpSpPr/>
          <p:nvPr/>
        </p:nvGrpSpPr>
        <p:grpSpPr>
          <a:xfrm>
            <a:off x="2638928" y="1180978"/>
            <a:ext cx="1315132" cy="1461294"/>
            <a:chOff x="3479103" y="6215422"/>
            <a:chExt cx="1315132" cy="1461294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155" b="96767" l="19861" r="8152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342" r="18045"/>
            <a:stretch/>
          </p:blipFill>
          <p:spPr>
            <a:xfrm rot="3385000">
              <a:off x="3395811" y="6298714"/>
              <a:ext cx="1461294" cy="1294710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  <p:grpSp>
          <p:nvGrpSpPr>
            <p:cNvPr id="4" name="Группа 3"/>
            <p:cNvGrpSpPr/>
            <p:nvPr/>
          </p:nvGrpSpPr>
          <p:grpSpPr>
            <a:xfrm>
              <a:off x="4047409" y="6577099"/>
              <a:ext cx="746826" cy="612000"/>
              <a:chOff x="4116982" y="6552000"/>
              <a:chExt cx="746826" cy="612000"/>
            </a:xfrm>
          </p:grpSpPr>
          <p:sp>
            <p:nvSpPr>
              <p:cNvPr id="5" name="Овал 4"/>
              <p:cNvSpPr/>
              <p:nvPr/>
            </p:nvSpPr>
            <p:spPr>
              <a:xfrm>
                <a:off x="4184395" y="6552000"/>
                <a:ext cx="612000" cy="612000"/>
              </a:xfrm>
              <a:prstGeom prst="ellipse">
                <a:avLst/>
              </a:prstGeom>
              <a:solidFill>
                <a:schemeClr val="bg1">
                  <a:alpha val="8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4116982" y="6657945"/>
                <a:ext cx="74682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МА</a:t>
                </a:r>
                <a:endParaRPr lang="ru-RU" sz="2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7" name="Группа 6"/>
          <p:cNvGrpSpPr/>
          <p:nvPr/>
        </p:nvGrpSpPr>
        <p:grpSpPr>
          <a:xfrm rot="20870736">
            <a:off x="2834621" y="3596146"/>
            <a:ext cx="1476165" cy="1573371"/>
            <a:chOff x="7190265" y="5906848"/>
            <a:chExt cx="1476165" cy="1573371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704" r="16192"/>
            <a:stretch/>
          </p:blipFill>
          <p:spPr>
            <a:xfrm rot="3289544">
              <a:off x="7053237" y="6043876"/>
              <a:ext cx="1573371" cy="1299315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29264">
              <a:off x="7748297" y="6244094"/>
              <a:ext cx="918133" cy="918133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</p:grpSp>
      <p:grpSp>
        <p:nvGrpSpPr>
          <p:cNvPr id="10" name="Группа 9"/>
          <p:cNvGrpSpPr/>
          <p:nvPr/>
        </p:nvGrpSpPr>
        <p:grpSpPr>
          <a:xfrm rot="20870736">
            <a:off x="4563023" y="3595534"/>
            <a:ext cx="1482000" cy="1573371"/>
            <a:chOff x="7190265" y="5906848"/>
            <a:chExt cx="1482000" cy="1573371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704" r="16192"/>
            <a:stretch/>
          </p:blipFill>
          <p:spPr>
            <a:xfrm rot="3289544">
              <a:off x="7053237" y="6043876"/>
              <a:ext cx="1573371" cy="1299315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86215">
              <a:off x="7754132" y="6243727"/>
              <a:ext cx="918133" cy="918133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</p:grpSp>
      <p:grpSp>
        <p:nvGrpSpPr>
          <p:cNvPr id="13" name="Группа 12"/>
          <p:cNvGrpSpPr/>
          <p:nvPr/>
        </p:nvGrpSpPr>
        <p:grpSpPr>
          <a:xfrm rot="20870736">
            <a:off x="6398383" y="3579471"/>
            <a:ext cx="1529135" cy="1573371"/>
            <a:chOff x="7190265" y="5906848"/>
            <a:chExt cx="1529135" cy="1573371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704" r="16192"/>
            <a:stretch/>
          </p:blipFill>
          <p:spPr>
            <a:xfrm rot="3289544">
              <a:off x="7053237" y="6043876"/>
              <a:ext cx="1573371" cy="1299315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71939">
              <a:off x="7801267" y="6251041"/>
              <a:ext cx="918133" cy="900856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</p:grpSp>
      <p:grpSp>
        <p:nvGrpSpPr>
          <p:cNvPr id="16" name="Группа 15"/>
          <p:cNvGrpSpPr/>
          <p:nvPr/>
        </p:nvGrpSpPr>
        <p:grpSpPr>
          <a:xfrm>
            <a:off x="4362561" y="1180978"/>
            <a:ext cx="1315132" cy="1461294"/>
            <a:chOff x="3479103" y="6215422"/>
            <a:chExt cx="1315132" cy="1461294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155" b="96767" l="19861" r="8152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342" r="18045"/>
            <a:stretch/>
          </p:blipFill>
          <p:spPr>
            <a:xfrm rot="3385000">
              <a:off x="3395811" y="6298714"/>
              <a:ext cx="1461294" cy="1294710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  <p:grpSp>
          <p:nvGrpSpPr>
            <p:cNvPr id="18" name="Группа 17"/>
            <p:cNvGrpSpPr/>
            <p:nvPr/>
          </p:nvGrpSpPr>
          <p:grpSpPr>
            <a:xfrm>
              <a:off x="4047409" y="6577099"/>
              <a:ext cx="746826" cy="612000"/>
              <a:chOff x="4116982" y="6552000"/>
              <a:chExt cx="746826" cy="612000"/>
            </a:xfrm>
          </p:grpSpPr>
          <p:sp>
            <p:nvSpPr>
              <p:cNvPr id="19" name="Овал 18"/>
              <p:cNvSpPr/>
              <p:nvPr/>
            </p:nvSpPr>
            <p:spPr>
              <a:xfrm>
                <a:off x="4184395" y="6552000"/>
                <a:ext cx="612000" cy="612000"/>
              </a:xfrm>
              <a:prstGeom prst="ellipse">
                <a:avLst/>
              </a:prstGeom>
              <a:solidFill>
                <a:schemeClr val="bg1">
                  <a:alpha val="8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4116982" y="6657945"/>
                <a:ext cx="74682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МА</a:t>
                </a:r>
                <a:endParaRPr lang="ru-RU" sz="2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22" name="Группа 21"/>
          <p:cNvGrpSpPr/>
          <p:nvPr/>
        </p:nvGrpSpPr>
        <p:grpSpPr>
          <a:xfrm rot="20870736">
            <a:off x="6382775" y="3562728"/>
            <a:ext cx="1457324" cy="1573371"/>
            <a:chOff x="7190265" y="5906848"/>
            <a:chExt cx="1457324" cy="1573371"/>
          </a:xfrm>
        </p:grpSpPr>
        <p:pic>
          <p:nvPicPr>
            <p:cNvPr id="23" name="Рисунок 22"/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704" r="16192"/>
            <a:stretch/>
          </p:blipFill>
          <p:spPr>
            <a:xfrm rot="3289544">
              <a:off x="7053237" y="6043876"/>
              <a:ext cx="1573371" cy="1299315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61324">
              <a:off x="7729456" y="6197906"/>
              <a:ext cx="918133" cy="918133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</p:grpSp>
      <p:grpSp>
        <p:nvGrpSpPr>
          <p:cNvPr id="25" name="Группа 24"/>
          <p:cNvGrpSpPr/>
          <p:nvPr/>
        </p:nvGrpSpPr>
        <p:grpSpPr>
          <a:xfrm rot="20870736">
            <a:off x="4533655" y="3562707"/>
            <a:ext cx="1415453" cy="1573371"/>
            <a:chOff x="7190265" y="5906848"/>
            <a:chExt cx="1415453" cy="1573371"/>
          </a:xfrm>
        </p:grpSpPr>
        <p:pic>
          <p:nvPicPr>
            <p:cNvPr id="26" name="Рисунок 25"/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704" r="16192"/>
            <a:stretch/>
          </p:blipFill>
          <p:spPr>
            <a:xfrm rot="3289544">
              <a:off x="7053237" y="6043876"/>
              <a:ext cx="1573371" cy="1299315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39089">
              <a:off x="7733613" y="6230011"/>
              <a:ext cx="872105" cy="918133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</p:grpSp>
      <p:grpSp>
        <p:nvGrpSpPr>
          <p:cNvPr id="28" name="Группа 27"/>
          <p:cNvGrpSpPr/>
          <p:nvPr/>
        </p:nvGrpSpPr>
        <p:grpSpPr>
          <a:xfrm rot="20870736">
            <a:off x="2823120" y="3573827"/>
            <a:ext cx="1404753" cy="1573371"/>
            <a:chOff x="7190265" y="5906848"/>
            <a:chExt cx="1404753" cy="1573371"/>
          </a:xfrm>
        </p:grpSpPr>
        <p:pic>
          <p:nvPicPr>
            <p:cNvPr id="29" name="Рисунок 28"/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704" r="16192"/>
            <a:stretch/>
          </p:blipFill>
          <p:spPr>
            <a:xfrm rot="3289544">
              <a:off x="7053237" y="6043876"/>
              <a:ext cx="1573371" cy="1299315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76885" y="6215370"/>
              <a:ext cx="918133" cy="918133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</p:grpSp>
      <p:grpSp>
        <p:nvGrpSpPr>
          <p:cNvPr id="31" name="Группа 30"/>
          <p:cNvGrpSpPr/>
          <p:nvPr/>
        </p:nvGrpSpPr>
        <p:grpSpPr>
          <a:xfrm>
            <a:off x="4362553" y="1138889"/>
            <a:ext cx="1315132" cy="1461294"/>
            <a:chOff x="3479103" y="6215422"/>
            <a:chExt cx="1315132" cy="1461294"/>
          </a:xfrm>
        </p:grpSpPr>
        <p:pic>
          <p:nvPicPr>
            <p:cNvPr id="32" name="Рисунок 3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155" b="96767" l="19861" r="8152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342" r="18045"/>
            <a:stretch/>
          </p:blipFill>
          <p:spPr>
            <a:xfrm rot="3385000">
              <a:off x="3395811" y="6298714"/>
              <a:ext cx="1461294" cy="1294710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  <p:grpSp>
          <p:nvGrpSpPr>
            <p:cNvPr id="33" name="Группа 32"/>
            <p:cNvGrpSpPr/>
            <p:nvPr/>
          </p:nvGrpSpPr>
          <p:grpSpPr>
            <a:xfrm>
              <a:off x="4047409" y="6577099"/>
              <a:ext cx="746826" cy="612000"/>
              <a:chOff x="4116982" y="6552000"/>
              <a:chExt cx="746826" cy="612000"/>
            </a:xfrm>
          </p:grpSpPr>
          <p:sp>
            <p:nvSpPr>
              <p:cNvPr id="34" name="Овал 33"/>
              <p:cNvSpPr/>
              <p:nvPr/>
            </p:nvSpPr>
            <p:spPr>
              <a:xfrm>
                <a:off x="4184395" y="6552000"/>
                <a:ext cx="612000" cy="612000"/>
              </a:xfrm>
              <a:prstGeom prst="ellipse">
                <a:avLst/>
              </a:prstGeom>
              <a:solidFill>
                <a:schemeClr val="bg1">
                  <a:alpha val="8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4116982" y="6657945"/>
                <a:ext cx="74682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МО</a:t>
                </a:r>
                <a:endParaRPr lang="ru-RU" sz="2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36" name="Группа 35"/>
          <p:cNvGrpSpPr/>
          <p:nvPr/>
        </p:nvGrpSpPr>
        <p:grpSpPr>
          <a:xfrm>
            <a:off x="2618514" y="1163250"/>
            <a:ext cx="1315132" cy="1461294"/>
            <a:chOff x="3479103" y="6215422"/>
            <a:chExt cx="1315132" cy="1461294"/>
          </a:xfrm>
        </p:grpSpPr>
        <p:pic>
          <p:nvPicPr>
            <p:cNvPr id="37" name="Рисунок 3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155" b="96767" l="19861" r="8152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342" r="18045"/>
            <a:stretch/>
          </p:blipFill>
          <p:spPr>
            <a:xfrm rot="3385000">
              <a:off x="3395811" y="6298714"/>
              <a:ext cx="1461294" cy="1294710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  <p:grpSp>
          <p:nvGrpSpPr>
            <p:cNvPr id="38" name="Группа 37"/>
            <p:cNvGrpSpPr/>
            <p:nvPr/>
          </p:nvGrpSpPr>
          <p:grpSpPr>
            <a:xfrm>
              <a:off x="4047409" y="6577099"/>
              <a:ext cx="746826" cy="612000"/>
              <a:chOff x="4116982" y="6552000"/>
              <a:chExt cx="746826" cy="612000"/>
            </a:xfrm>
          </p:grpSpPr>
          <p:sp>
            <p:nvSpPr>
              <p:cNvPr id="39" name="Овал 38"/>
              <p:cNvSpPr/>
              <p:nvPr/>
            </p:nvSpPr>
            <p:spPr>
              <a:xfrm>
                <a:off x="4184395" y="6552000"/>
                <a:ext cx="612000" cy="612000"/>
              </a:xfrm>
              <a:prstGeom prst="ellipse">
                <a:avLst/>
              </a:prstGeom>
              <a:solidFill>
                <a:schemeClr val="bg1">
                  <a:alpha val="8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4116982" y="6657945"/>
                <a:ext cx="74682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МО</a:t>
                </a:r>
                <a:endParaRPr lang="ru-RU" sz="2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41" name="Группа 40"/>
          <p:cNvGrpSpPr/>
          <p:nvPr/>
        </p:nvGrpSpPr>
        <p:grpSpPr>
          <a:xfrm rot="20870736">
            <a:off x="2816079" y="3567620"/>
            <a:ext cx="1529135" cy="1573371"/>
            <a:chOff x="7190265" y="5906848"/>
            <a:chExt cx="1529135" cy="1573371"/>
          </a:xfrm>
        </p:grpSpPr>
        <p:pic>
          <p:nvPicPr>
            <p:cNvPr id="42" name="Рисунок 41"/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704" r="16192"/>
            <a:stretch/>
          </p:blipFill>
          <p:spPr>
            <a:xfrm rot="3289544">
              <a:off x="7053237" y="6043876"/>
              <a:ext cx="1573371" cy="1299315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  <p:pic>
          <p:nvPicPr>
            <p:cNvPr id="43" name="Рисунок 4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71939">
              <a:off x="7801267" y="6251041"/>
              <a:ext cx="918133" cy="900856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</p:grpSp>
      <p:grpSp>
        <p:nvGrpSpPr>
          <p:cNvPr id="44" name="Группа 43"/>
          <p:cNvGrpSpPr/>
          <p:nvPr/>
        </p:nvGrpSpPr>
        <p:grpSpPr>
          <a:xfrm rot="20870736">
            <a:off x="4553243" y="3573770"/>
            <a:ext cx="1482000" cy="1573371"/>
            <a:chOff x="7190265" y="5906848"/>
            <a:chExt cx="1482000" cy="1573371"/>
          </a:xfrm>
        </p:grpSpPr>
        <p:pic>
          <p:nvPicPr>
            <p:cNvPr id="45" name="Рисунок 44"/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704" r="16192"/>
            <a:stretch/>
          </p:blipFill>
          <p:spPr>
            <a:xfrm rot="3289544">
              <a:off x="7053237" y="6043876"/>
              <a:ext cx="1573371" cy="1299315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86215">
              <a:off x="7754132" y="6243727"/>
              <a:ext cx="918133" cy="918133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</p:grpSp>
      <p:grpSp>
        <p:nvGrpSpPr>
          <p:cNvPr id="47" name="Группа 46"/>
          <p:cNvGrpSpPr/>
          <p:nvPr/>
        </p:nvGrpSpPr>
        <p:grpSpPr>
          <a:xfrm rot="20870736">
            <a:off x="6370288" y="3591510"/>
            <a:ext cx="1404753" cy="1573371"/>
            <a:chOff x="7190265" y="5906848"/>
            <a:chExt cx="1404753" cy="1573371"/>
          </a:xfrm>
        </p:grpSpPr>
        <p:pic>
          <p:nvPicPr>
            <p:cNvPr id="48" name="Рисунок 47"/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704" r="16192"/>
            <a:stretch/>
          </p:blipFill>
          <p:spPr>
            <a:xfrm rot="3289544">
              <a:off x="7053237" y="6043876"/>
              <a:ext cx="1573371" cy="1299315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  <p:pic>
          <p:nvPicPr>
            <p:cNvPr id="49" name="Рисунок 48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76885" y="6215370"/>
              <a:ext cx="918133" cy="918133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</p:grpSp>
      <p:grpSp>
        <p:nvGrpSpPr>
          <p:cNvPr id="50" name="Группа 49"/>
          <p:cNvGrpSpPr/>
          <p:nvPr/>
        </p:nvGrpSpPr>
        <p:grpSpPr>
          <a:xfrm>
            <a:off x="2611943" y="1190812"/>
            <a:ext cx="1315132" cy="1461294"/>
            <a:chOff x="3479103" y="6215422"/>
            <a:chExt cx="1315132" cy="1461294"/>
          </a:xfrm>
        </p:grpSpPr>
        <p:pic>
          <p:nvPicPr>
            <p:cNvPr id="51" name="Рисунок 50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155" b="96767" l="19861" r="8152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342" r="18045"/>
            <a:stretch/>
          </p:blipFill>
          <p:spPr>
            <a:xfrm rot="3385000">
              <a:off x="3395811" y="6298714"/>
              <a:ext cx="1461294" cy="1294710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  <p:grpSp>
          <p:nvGrpSpPr>
            <p:cNvPr id="52" name="Группа 51"/>
            <p:cNvGrpSpPr/>
            <p:nvPr/>
          </p:nvGrpSpPr>
          <p:grpSpPr>
            <a:xfrm>
              <a:off x="4047409" y="6577099"/>
              <a:ext cx="746826" cy="612000"/>
              <a:chOff x="4116982" y="6552000"/>
              <a:chExt cx="746826" cy="612000"/>
            </a:xfrm>
          </p:grpSpPr>
          <p:sp>
            <p:nvSpPr>
              <p:cNvPr id="53" name="Овал 52"/>
              <p:cNvSpPr/>
              <p:nvPr/>
            </p:nvSpPr>
            <p:spPr>
              <a:xfrm>
                <a:off x="4184395" y="6552000"/>
                <a:ext cx="612000" cy="612000"/>
              </a:xfrm>
              <a:prstGeom prst="ellipse">
                <a:avLst/>
              </a:prstGeom>
              <a:solidFill>
                <a:schemeClr val="bg1">
                  <a:alpha val="8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4116982" y="6657945"/>
                <a:ext cx="74682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МУ</a:t>
                </a:r>
                <a:endParaRPr lang="ru-RU" sz="2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55" name="Группа 54"/>
          <p:cNvGrpSpPr/>
          <p:nvPr/>
        </p:nvGrpSpPr>
        <p:grpSpPr>
          <a:xfrm>
            <a:off x="4347160" y="1167853"/>
            <a:ext cx="1315132" cy="1461294"/>
            <a:chOff x="3479103" y="6215422"/>
            <a:chExt cx="1315132" cy="1461294"/>
          </a:xfrm>
        </p:grpSpPr>
        <p:pic>
          <p:nvPicPr>
            <p:cNvPr id="56" name="Рисунок 5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155" b="96767" l="19861" r="8152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342" r="18045"/>
            <a:stretch/>
          </p:blipFill>
          <p:spPr>
            <a:xfrm rot="3385000">
              <a:off x="3395811" y="6298714"/>
              <a:ext cx="1461294" cy="1294710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  <p:grpSp>
          <p:nvGrpSpPr>
            <p:cNvPr id="57" name="Группа 56"/>
            <p:cNvGrpSpPr/>
            <p:nvPr/>
          </p:nvGrpSpPr>
          <p:grpSpPr>
            <a:xfrm>
              <a:off x="4047409" y="6577099"/>
              <a:ext cx="746826" cy="612000"/>
              <a:chOff x="4116982" y="6552000"/>
              <a:chExt cx="746826" cy="612000"/>
            </a:xfrm>
          </p:grpSpPr>
          <p:sp>
            <p:nvSpPr>
              <p:cNvPr id="58" name="Овал 57"/>
              <p:cNvSpPr/>
              <p:nvPr/>
            </p:nvSpPr>
            <p:spPr>
              <a:xfrm>
                <a:off x="4184395" y="6552000"/>
                <a:ext cx="612000" cy="612000"/>
              </a:xfrm>
              <a:prstGeom prst="ellipse">
                <a:avLst/>
              </a:prstGeom>
              <a:solidFill>
                <a:schemeClr val="bg1">
                  <a:alpha val="8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4116982" y="6657945"/>
                <a:ext cx="74682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МУ</a:t>
                </a:r>
                <a:endParaRPr lang="ru-RU" sz="2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60" name="Группа 59"/>
          <p:cNvGrpSpPr/>
          <p:nvPr/>
        </p:nvGrpSpPr>
        <p:grpSpPr>
          <a:xfrm>
            <a:off x="4369569" y="1159475"/>
            <a:ext cx="1323903" cy="1461294"/>
            <a:chOff x="3479103" y="6215422"/>
            <a:chExt cx="1323903" cy="1461294"/>
          </a:xfrm>
        </p:grpSpPr>
        <p:pic>
          <p:nvPicPr>
            <p:cNvPr id="61" name="Рисунок 60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155" b="96767" l="19861" r="8152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342" r="18045"/>
            <a:stretch/>
          </p:blipFill>
          <p:spPr>
            <a:xfrm rot="3385000">
              <a:off x="3395811" y="6298714"/>
              <a:ext cx="1461294" cy="1294710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  <p:grpSp>
          <p:nvGrpSpPr>
            <p:cNvPr id="62" name="Группа 61"/>
            <p:cNvGrpSpPr/>
            <p:nvPr/>
          </p:nvGrpSpPr>
          <p:grpSpPr>
            <a:xfrm>
              <a:off x="4056180" y="6577099"/>
              <a:ext cx="746826" cy="612000"/>
              <a:chOff x="4125753" y="6552000"/>
              <a:chExt cx="746826" cy="612000"/>
            </a:xfrm>
          </p:grpSpPr>
          <p:sp>
            <p:nvSpPr>
              <p:cNvPr id="63" name="Овал 62"/>
              <p:cNvSpPr/>
              <p:nvPr/>
            </p:nvSpPr>
            <p:spPr>
              <a:xfrm>
                <a:off x="4184395" y="6552000"/>
                <a:ext cx="612000" cy="612000"/>
              </a:xfrm>
              <a:prstGeom prst="ellipse">
                <a:avLst/>
              </a:prstGeom>
              <a:solidFill>
                <a:schemeClr val="bg1">
                  <a:alpha val="8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4125753" y="6677475"/>
                <a:ext cx="74682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МИ</a:t>
                </a:r>
                <a:endParaRPr lang="ru-RU" sz="2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65" name="Группа 64"/>
          <p:cNvGrpSpPr/>
          <p:nvPr/>
        </p:nvGrpSpPr>
        <p:grpSpPr>
          <a:xfrm>
            <a:off x="2634301" y="1177978"/>
            <a:ext cx="1315132" cy="1461294"/>
            <a:chOff x="3479103" y="6215422"/>
            <a:chExt cx="1315132" cy="1461294"/>
          </a:xfrm>
        </p:grpSpPr>
        <p:pic>
          <p:nvPicPr>
            <p:cNvPr id="66" name="Рисунок 6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155" b="96767" l="19861" r="8152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342" r="18045"/>
            <a:stretch/>
          </p:blipFill>
          <p:spPr>
            <a:xfrm rot="3385000">
              <a:off x="3395811" y="6298714"/>
              <a:ext cx="1461294" cy="1294710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  <p:grpSp>
          <p:nvGrpSpPr>
            <p:cNvPr id="67" name="Группа 66"/>
            <p:cNvGrpSpPr/>
            <p:nvPr/>
          </p:nvGrpSpPr>
          <p:grpSpPr>
            <a:xfrm>
              <a:off x="4047409" y="6577099"/>
              <a:ext cx="746826" cy="612000"/>
              <a:chOff x="4116982" y="6552000"/>
              <a:chExt cx="746826" cy="612000"/>
            </a:xfrm>
          </p:grpSpPr>
          <p:sp>
            <p:nvSpPr>
              <p:cNvPr id="68" name="Овал 67"/>
              <p:cNvSpPr/>
              <p:nvPr/>
            </p:nvSpPr>
            <p:spPr>
              <a:xfrm>
                <a:off x="4184395" y="6552000"/>
                <a:ext cx="612000" cy="612000"/>
              </a:xfrm>
              <a:prstGeom prst="ellipse">
                <a:avLst/>
              </a:prstGeom>
              <a:solidFill>
                <a:schemeClr val="bg1">
                  <a:alpha val="8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>
                <a:off x="4116982" y="6677433"/>
                <a:ext cx="74682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МИ</a:t>
                </a:r>
                <a:endParaRPr lang="ru-RU" sz="2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70" name="Группа 69"/>
          <p:cNvGrpSpPr/>
          <p:nvPr/>
        </p:nvGrpSpPr>
        <p:grpSpPr>
          <a:xfrm rot="20870736">
            <a:off x="6412390" y="3587086"/>
            <a:ext cx="1457324" cy="1573371"/>
            <a:chOff x="7190265" y="5906848"/>
            <a:chExt cx="1457324" cy="1573371"/>
          </a:xfrm>
        </p:grpSpPr>
        <p:pic>
          <p:nvPicPr>
            <p:cNvPr id="71" name="Рисунок 70"/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704" r="16192"/>
            <a:stretch/>
          </p:blipFill>
          <p:spPr>
            <a:xfrm rot="3289544">
              <a:off x="7053237" y="6043876"/>
              <a:ext cx="1573371" cy="1299315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  <p:pic>
          <p:nvPicPr>
            <p:cNvPr id="72" name="Рисунок 7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61324">
              <a:off x="7729456" y="6197906"/>
              <a:ext cx="918133" cy="918133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</p:grpSp>
      <p:grpSp>
        <p:nvGrpSpPr>
          <p:cNvPr id="73" name="Группа 72"/>
          <p:cNvGrpSpPr/>
          <p:nvPr/>
        </p:nvGrpSpPr>
        <p:grpSpPr>
          <a:xfrm rot="20870736">
            <a:off x="4573072" y="3564069"/>
            <a:ext cx="1476165" cy="1573371"/>
            <a:chOff x="7190265" y="5906848"/>
            <a:chExt cx="1476165" cy="1573371"/>
          </a:xfrm>
        </p:grpSpPr>
        <p:pic>
          <p:nvPicPr>
            <p:cNvPr id="74" name="Рисунок 73"/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704" r="16192"/>
            <a:stretch/>
          </p:blipFill>
          <p:spPr>
            <a:xfrm rot="3289544">
              <a:off x="7053237" y="6043876"/>
              <a:ext cx="1573371" cy="1299315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  <p:pic>
          <p:nvPicPr>
            <p:cNvPr id="75" name="Рисунок 7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29264">
              <a:off x="7748297" y="6244094"/>
              <a:ext cx="918133" cy="918133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</p:grpSp>
      <p:grpSp>
        <p:nvGrpSpPr>
          <p:cNvPr id="76" name="Группа 75"/>
          <p:cNvGrpSpPr/>
          <p:nvPr/>
        </p:nvGrpSpPr>
        <p:grpSpPr>
          <a:xfrm rot="20870736">
            <a:off x="2833361" y="3593467"/>
            <a:ext cx="1449823" cy="1573371"/>
            <a:chOff x="7190265" y="5906848"/>
            <a:chExt cx="1449823" cy="1573371"/>
          </a:xfrm>
        </p:grpSpPr>
        <p:pic>
          <p:nvPicPr>
            <p:cNvPr id="77" name="Рисунок 76"/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704" r="16192"/>
            <a:stretch/>
          </p:blipFill>
          <p:spPr>
            <a:xfrm rot="3289544">
              <a:off x="7053237" y="6043876"/>
              <a:ext cx="1573371" cy="1299315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  <p:pic>
          <p:nvPicPr>
            <p:cNvPr id="78" name="Рисунок 77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29264">
              <a:off x="7721955" y="6223752"/>
              <a:ext cx="918133" cy="918133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</p:grpSp>
      <p:grpSp>
        <p:nvGrpSpPr>
          <p:cNvPr id="79" name="Группа 78"/>
          <p:cNvGrpSpPr/>
          <p:nvPr/>
        </p:nvGrpSpPr>
        <p:grpSpPr>
          <a:xfrm>
            <a:off x="2614137" y="1141774"/>
            <a:ext cx="1315132" cy="1461294"/>
            <a:chOff x="3479103" y="6215422"/>
            <a:chExt cx="1315132" cy="1461294"/>
          </a:xfrm>
        </p:grpSpPr>
        <p:pic>
          <p:nvPicPr>
            <p:cNvPr id="80" name="Рисунок 7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155" b="96767" l="19861" r="8152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342" r="18045"/>
            <a:stretch/>
          </p:blipFill>
          <p:spPr>
            <a:xfrm rot="3385000">
              <a:off x="3395811" y="6298714"/>
              <a:ext cx="1461294" cy="1294710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  <p:grpSp>
          <p:nvGrpSpPr>
            <p:cNvPr id="81" name="Группа 80"/>
            <p:cNvGrpSpPr/>
            <p:nvPr/>
          </p:nvGrpSpPr>
          <p:grpSpPr>
            <a:xfrm>
              <a:off x="4047409" y="6577099"/>
              <a:ext cx="746826" cy="612000"/>
              <a:chOff x="4116982" y="6552000"/>
              <a:chExt cx="746826" cy="612000"/>
            </a:xfrm>
          </p:grpSpPr>
          <p:sp>
            <p:nvSpPr>
              <p:cNvPr id="82" name="Овал 81"/>
              <p:cNvSpPr/>
              <p:nvPr/>
            </p:nvSpPr>
            <p:spPr>
              <a:xfrm>
                <a:off x="4184395" y="6552000"/>
                <a:ext cx="612000" cy="612000"/>
              </a:xfrm>
              <a:prstGeom prst="ellipse">
                <a:avLst/>
              </a:prstGeom>
              <a:solidFill>
                <a:schemeClr val="bg1">
                  <a:alpha val="8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3" name="TextBox 82"/>
              <p:cNvSpPr txBox="1"/>
              <p:nvPr/>
            </p:nvSpPr>
            <p:spPr>
              <a:xfrm>
                <a:off x="4116982" y="6657945"/>
                <a:ext cx="74682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МА</a:t>
                </a:r>
                <a:endParaRPr lang="ru-RU" sz="2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84" name="Группа 83"/>
          <p:cNvGrpSpPr/>
          <p:nvPr/>
        </p:nvGrpSpPr>
        <p:grpSpPr>
          <a:xfrm>
            <a:off x="4351787" y="1167853"/>
            <a:ext cx="1315132" cy="1461294"/>
            <a:chOff x="3479103" y="6215422"/>
            <a:chExt cx="1315132" cy="1461294"/>
          </a:xfrm>
        </p:grpSpPr>
        <p:pic>
          <p:nvPicPr>
            <p:cNvPr id="85" name="Рисунок 8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155" b="96767" l="19861" r="8152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342" r="18045"/>
            <a:stretch/>
          </p:blipFill>
          <p:spPr>
            <a:xfrm rot="3385000">
              <a:off x="3395811" y="6298714"/>
              <a:ext cx="1461294" cy="1294710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  <p:grpSp>
          <p:nvGrpSpPr>
            <p:cNvPr id="86" name="Группа 85"/>
            <p:cNvGrpSpPr/>
            <p:nvPr/>
          </p:nvGrpSpPr>
          <p:grpSpPr>
            <a:xfrm>
              <a:off x="4047409" y="6577099"/>
              <a:ext cx="746826" cy="612000"/>
              <a:chOff x="4116982" y="6552000"/>
              <a:chExt cx="746826" cy="612000"/>
            </a:xfrm>
          </p:grpSpPr>
          <p:sp>
            <p:nvSpPr>
              <p:cNvPr id="87" name="Овал 86"/>
              <p:cNvSpPr/>
              <p:nvPr/>
            </p:nvSpPr>
            <p:spPr>
              <a:xfrm>
                <a:off x="4184395" y="6552000"/>
                <a:ext cx="612000" cy="612000"/>
              </a:xfrm>
              <a:prstGeom prst="ellipse">
                <a:avLst/>
              </a:prstGeom>
              <a:solidFill>
                <a:schemeClr val="bg1">
                  <a:alpha val="8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8" name="TextBox 87"/>
              <p:cNvSpPr txBox="1"/>
              <p:nvPr/>
            </p:nvSpPr>
            <p:spPr>
              <a:xfrm>
                <a:off x="4116982" y="6657945"/>
                <a:ext cx="74682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МА</a:t>
                </a:r>
                <a:endParaRPr lang="ru-RU" sz="2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89" name="Группа 88"/>
          <p:cNvGrpSpPr/>
          <p:nvPr/>
        </p:nvGrpSpPr>
        <p:grpSpPr>
          <a:xfrm rot="20870736">
            <a:off x="6413844" y="3591814"/>
            <a:ext cx="1404753" cy="1573371"/>
            <a:chOff x="7190265" y="5906848"/>
            <a:chExt cx="1404753" cy="1573371"/>
          </a:xfrm>
        </p:grpSpPr>
        <p:pic>
          <p:nvPicPr>
            <p:cNvPr id="90" name="Рисунок 89"/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704" r="16192"/>
            <a:stretch/>
          </p:blipFill>
          <p:spPr>
            <a:xfrm rot="3289544">
              <a:off x="7053237" y="6043876"/>
              <a:ext cx="1573371" cy="1299315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  <p:pic>
          <p:nvPicPr>
            <p:cNvPr id="91" name="Рисунок 90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76885" y="6215370"/>
              <a:ext cx="918133" cy="918133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</p:grpSp>
      <p:grpSp>
        <p:nvGrpSpPr>
          <p:cNvPr id="92" name="Группа 91"/>
          <p:cNvGrpSpPr/>
          <p:nvPr/>
        </p:nvGrpSpPr>
        <p:grpSpPr>
          <a:xfrm rot="20870736">
            <a:off x="4601107" y="3574444"/>
            <a:ext cx="1350074" cy="1573371"/>
            <a:chOff x="7190265" y="5906848"/>
            <a:chExt cx="1350074" cy="1573371"/>
          </a:xfrm>
        </p:grpSpPr>
        <p:pic>
          <p:nvPicPr>
            <p:cNvPr id="93" name="Рисунок 92"/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704" r="16192"/>
            <a:stretch/>
          </p:blipFill>
          <p:spPr>
            <a:xfrm rot="3289544">
              <a:off x="7053237" y="6043876"/>
              <a:ext cx="1573371" cy="1299315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  <p:pic>
          <p:nvPicPr>
            <p:cNvPr id="94" name="Рисунок 93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39089">
              <a:off x="7668234" y="6210293"/>
              <a:ext cx="872105" cy="872105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</p:grpSp>
      <p:grpSp>
        <p:nvGrpSpPr>
          <p:cNvPr id="95" name="Группа 94"/>
          <p:cNvGrpSpPr/>
          <p:nvPr/>
        </p:nvGrpSpPr>
        <p:grpSpPr>
          <a:xfrm rot="20870736">
            <a:off x="2805497" y="3598080"/>
            <a:ext cx="1426809" cy="1573371"/>
            <a:chOff x="7190265" y="5906848"/>
            <a:chExt cx="1426809" cy="1573371"/>
          </a:xfrm>
        </p:grpSpPr>
        <p:pic>
          <p:nvPicPr>
            <p:cNvPr id="96" name="Рисунок 95"/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704" r="16192"/>
            <a:stretch/>
          </p:blipFill>
          <p:spPr>
            <a:xfrm rot="3289544">
              <a:off x="7053237" y="6043876"/>
              <a:ext cx="1573371" cy="1299315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  <p:pic>
          <p:nvPicPr>
            <p:cNvPr id="97" name="Рисунок 96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29264">
              <a:off x="7744969" y="6223752"/>
              <a:ext cx="872105" cy="918133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</p:grpSp>
      <p:grpSp>
        <p:nvGrpSpPr>
          <p:cNvPr id="98" name="Группа 97"/>
          <p:cNvGrpSpPr/>
          <p:nvPr/>
        </p:nvGrpSpPr>
        <p:grpSpPr>
          <a:xfrm rot="20870736">
            <a:off x="2806010" y="3618128"/>
            <a:ext cx="1449823" cy="1573371"/>
            <a:chOff x="7190265" y="5906848"/>
            <a:chExt cx="1449823" cy="1573371"/>
          </a:xfrm>
        </p:grpSpPr>
        <p:pic>
          <p:nvPicPr>
            <p:cNvPr id="99" name="Рисунок 98"/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704" r="16192"/>
            <a:stretch/>
          </p:blipFill>
          <p:spPr>
            <a:xfrm rot="3289544">
              <a:off x="7053237" y="6043876"/>
              <a:ext cx="1573371" cy="1299315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  <p:pic>
          <p:nvPicPr>
            <p:cNvPr id="100" name="Рисунок 99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29264">
              <a:off x="7721955" y="6223752"/>
              <a:ext cx="918133" cy="918133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</p:grpSp>
      <p:grpSp>
        <p:nvGrpSpPr>
          <p:cNvPr id="101" name="Группа 100"/>
          <p:cNvGrpSpPr/>
          <p:nvPr/>
        </p:nvGrpSpPr>
        <p:grpSpPr>
          <a:xfrm rot="20870736">
            <a:off x="4594981" y="3591505"/>
            <a:ext cx="1486829" cy="1573371"/>
            <a:chOff x="7190265" y="5906848"/>
            <a:chExt cx="1486829" cy="1573371"/>
          </a:xfrm>
        </p:grpSpPr>
        <p:pic>
          <p:nvPicPr>
            <p:cNvPr id="102" name="Рисунок 101"/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704" r="16192"/>
            <a:stretch/>
          </p:blipFill>
          <p:spPr>
            <a:xfrm rot="3289544">
              <a:off x="7053237" y="6043876"/>
              <a:ext cx="1573371" cy="1299315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  <p:pic>
          <p:nvPicPr>
            <p:cNvPr id="103" name="Рисунок 10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29264">
              <a:off x="7874113" y="6265839"/>
              <a:ext cx="802981" cy="787871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</p:grpSp>
      <p:grpSp>
        <p:nvGrpSpPr>
          <p:cNvPr id="104" name="Группа 103"/>
          <p:cNvGrpSpPr/>
          <p:nvPr/>
        </p:nvGrpSpPr>
        <p:grpSpPr>
          <a:xfrm rot="20870736">
            <a:off x="6410664" y="3564610"/>
            <a:ext cx="1476165" cy="1573371"/>
            <a:chOff x="7190265" y="5906848"/>
            <a:chExt cx="1476165" cy="1573371"/>
          </a:xfrm>
        </p:grpSpPr>
        <p:pic>
          <p:nvPicPr>
            <p:cNvPr id="105" name="Рисунок 104"/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704" r="16192"/>
            <a:stretch/>
          </p:blipFill>
          <p:spPr>
            <a:xfrm rot="3289544">
              <a:off x="7053237" y="6043876"/>
              <a:ext cx="1573371" cy="1299315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  <p:pic>
          <p:nvPicPr>
            <p:cNvPr id="106" name="Рисунок 10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29264">
              <a:off x="7748297" y="6244094"/>
              <a:ext cx="918133" cy="918133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</p:grpSp>
      <p:grpSp>
        <p:nvGrpSpPr>
          <p:cNvPr id="107" name="Группа 106"/>
          <p:cNvGrpSpPr/>
          <p:nvPr/>
        </p:nvGrpSpPr>
        <p:grpSpPr>
          <a:xfrm>
            <a:off x="4359358" y="1178928"/>
            <a:ext cx="1315132" cy="1461294"/>
            <a:chOff x="3479103" y="6215422"/>
            <a:chExt cx="1315132" cy="1461294"/>
          </a:xfrm>
        </p:grpSpPr>
        <p:pic>
          <p:nvPicPr>
            <p:cNvPr id="108" name="Рисунок 10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155" b="96767" l="19861" r="8152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342" r="18045"/>
            <a:stretch/>
          </p:blipFill>
          <p:spPr>
            <a:xfrm rot="3385000">
              <a:off x="3395811" y="6298714"/>
              <a:ext cx="1461294" cy="1294710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  <p:grpSp>
          <p:nvGrpSpPr>
            <p:cNvPr id="109" name="Группа 108"/>
            <p:cNvGrpSpPr/>
            <p:nvPr/>
          </p:nvGrpSpPr>
          <p:grpSpPr>
            <a:xfrm>
              <a:off x="4047409" y="6577099"/>
              <a:ext cx="746826" cy="612000"/>
              <a:chOff x="4116982" y="6552000"/>
              <a:chExt cx="746826" cy="612000"/>
            </a:xfrm>
          </p:grpSpPr>
          <p:sp>
            <p:nvSpPr>
              <p:cNvPr id="110" name="Овал 109"/>
              <p:cNvSpPr/>
              <p:nvPr/>
            </p:nvSpPr>
            <p:spPr>
              <a:xfrm>
                <a:off x="4184395" y="6552000"/>
                <a:ext cx="612000" cy="612000"/>
              </a:xfrm>
              <a:prstGeom prst="ellipse">
                <a:avLst/>
              </a:prstGeom>
              <a:solidFill>
                <a:schemeClr val="bg1">
                  <a:alpha val="8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1" name="TextBox 110"/>
              <p:cNvSpPr txBox="1"/>
              <p:nvPr/>
            </p:nvSpPr>
            <p:spPr>
              <a:xfrm>
                <a:off x="4116982" y="6657945"/>
                <a:ext cx="74682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МО</a:t>
                </a:r>
                <a:endParaRPr lang="ru-RU" sz="2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12" name="Группа 111"/>
          <p:cNvGrpSpPr/>
          <p:nvPr/>
        </p:nvGrpSpPr>
        <p:grpSpPr>
          <a:xfrm>
            <a:off x="2608746" y="1178291"/>
            <a:ext cx="1315132" cy="1461294"/>
            <a:chOff x="3479103" y="6215422"/>
            <a:chExt cx="1315132" cy="1461294"/>
          </a:xfrm>
        </p:grpSpPr>
        <p:pic>
          <p:nvPicPr>
            <p:cNvPr id="113" name="Рисунок 11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155" b="96767" l="19861" r="8152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342" r="18045"/>
            <a:stretch/>
          </p:blipFill>
          <p:spPr>
            <a:xfrm rot="3385000">
              <a:off x="3395811" y="6298714"/>
              <a:ext cx="1461294" cy="1294710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  <p:grpSp>
          <p:nvGrpSpPr>
            <p:cNvPr id="114" name="Группа 113"/>
            <p:cNvGrpSpPr/>
            <p:nvPr/>
          </p:nvGrpSpPr>
          <p:grpSpPr>
            <a:xfrm>
              <a:off x="4047409" y="6577099"/>
              <a:ext cx="746826" cy="612000"/>
              <a:chOff x="4116982" y="6552000"/>
              <a:chExt cx="746826" cy="612000"/>
            </a:xfrm>
          </p:grpSpPr>
          <p:sp>
            <p:nvSpPr>
              <p:cNvPr id="115" name="Овал 114"/>
              <p:cNvSpPr/>
              <p:nvPr/>
            </p:nvSpPr>
            <p:spPr>
              <a:xfrm>
                <a:off x="4184395" y="6552000"/>
                <a:ext cx="612000" cy="612000"/>
              </a:xfrm>
              <a:prstGeom prst="ellipse">
                <a:avLst/>
              </a:prstGeom>
              <a:solidFill>
                <a:schemeClr val="bg1">
                  <a:alpha val="8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6" name="TextBox 115"/>
              <p:cNvSpPr txBox="1"/>
              <p:nvPr/>
            </p:nvSpPr>
            <p:spPr>
              <a:xfrm>
                <a:off x="4116982" y="6657945"/>
                <a:ext cx="74682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МО</a:t>
                </a:r>
                <a:endParaRPr lang="ru-RU" sz="2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17" name="Группа 116"/>
          <p:cNvGrpSpPr/>
          <p:nvPr/>
        </p:nvGrpSpPr>
        <p:grpSpPr>
          <a:xfrm rot="20870736">
            <a:off x="2812860" y="3615355"/>
            <a:ext cx="1476165" cy="1573371"/>
            <a:chOff x="7190265" y="5906848"/>
            <a:chExt cx="1476165" cy="1573371"/>
          </a:xfrm>
        </p:grpSpPr>
        <p:pic>
          <p:nvPicPr>
            <p:cNvPr id="118" name="Рисунок 117"/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704" r="16192"/>
            <a:stretch/>
          </p:blipFill>
          <p:spPr>
            <a:xfrm rot="3289544">
              <a:off x="7053237" y="6043876"/>
              <a:ext cx="1573371" cy="1299315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  <p:pic>
          <p:nvPicPr>
            <p:cNvPr id="119" name="Рисунок 11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29264">
              <a:off x="7748297" y="6244093"/>
              <a:ext cx="918133" cy="918133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</p:grpSp>
      <p:grpSp>
        <p:nvGrpSpPr>
          <p:cNvPr id="120" name="Группа 119"/>
          <p:cNvGrpSpPr/>
          <p:nvPr/>
        </p:nvGrpSpPr>
        <p:grpSpPr>
          <a:xfrm rot="20870736">
            <a:off x="4595616" y="3577711"/>
            <a:ext cx="1350074" cy="1573371"/>
            <a:chOff x="7190265" y="5906848"/>
            <a:chExt cx="1350074" cy="1573371"/>
          </a:xfrm>
        </p:grpSpPr>
        <p:pic>
          <p:nvPicPr>
            <p:cNvPr id="121" name="Рисунок 120"/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704" r="16192"/>
            <a:stretch/>
          </p:blipFill>
          <p:spPr>
            <a:xfrm rot="3289544">
              <a:off x="7053237" y="6043876"/>
              <a:ext cx="1573371" cy="1299315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  <p:pic>
          <p:nvPicPr>
            <p:cNvPr id="122" name="Рисунок 121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39089">
              <a:off x="7668234" y="6210293"/>
              <a:ext cx="872105" cy="872105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</p:grpSp>
      <p:grpSp>
        <p:nvGrpSpPr>
          <p:cNvPr id="123" name="Группа 122"/>
          <p:cNvGrpSpPr/>
          <p:nvPr/>
        </p:nvGrpSpPr>
        <p:grpSpPr>
          <a:xfrm rot="20870736">
            <a:off x="6404989" y="3566018"/>
            <a:ext cx="1429666" cy="1573371"/>
            <a:chOff x="7190265" y="5906848"/>
            <a:chExt cx="1429666" cy="1573371"/>
          </a:xfrm>
        </p:grpSpPr>
        <p:pic>
          <p:nvPicPr>
            <p:cNvPr id="124" name="Рисунок 123"/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704" r="16192"/>
            <a:stretch/>
          </p:blipFill>
          <p:spPr>
            <a:xfrm rot="3289544">
              <a:off x="7053237" y="6043876"/>
              <a:ext cx="1573371" cy="1299315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  <p:pic>
          <p:nvPicPr>
            <p:cNvPr id="125" name="Рисунок 124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29264">
              <a:off x="7810977" y="6304389"/>
              <a:ext cx="808954" cy="808954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</p:grpSp>
      <p:grpSp>
        <p:nvGrpSpPr>
          <p:cNvPr id="126" name="Группа 125"/>
          <p:cNvGrpSpPr/>
          <p:nvPr/>
        </p:nvGrpSpPr>
        <p:grpSpPr>
          <a:xfrm>
            <a:off x="4351244" y="1205164"/>
            <a:ext cx="1315132" cy="1461294"/>
            <a:chOff x="3479103" y="6215422"/>
            <a:chExt cx="1315132" cy="1461294"/>
          </a:xfrm>
        </p:grpSpPr>
        <p:pic>
          <p:nvPicPr>
            <p:cNvPr id="127" name="Рисунок 12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155" b="96767" l="19861" r="8152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342" r="18045"/>
            <a:stretch/>
          </p:blipFill>
          <p:spPr>
            <a:xfrm rot="3385000">
              <a:off x="3395811" y="6298714"/>
              <a:ext cx="1461294" cy="1294710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  <p:grpSp>
          <p:nvGrpSpPr>
            <p:cNvPr id="128" name="Группа 127"/>
            <p:cNvGrpSpPr/>
            <p:nvPr/>
          </p:nvGrpSpPr>
          <p:grpSpPr>
            <a:xfrm>
              <a:off x="4047409" y="6577099"/>
              <a:ext cx="746826" cy="612000"/>
              <a:chOff x="4116982" y="6552000"/>
              <a:chExt cx="746826" cy="612000"/>
            </a:xfrm>
          </p:grpSpPr>
          <p:sp>
            <p:nvSpPr>
              <p:cNvPr id="129" name="Овал 128"/>
              <p:cNvSpPr/>
              <p:nvPr/>
            </p:nvSpPr>
            <p:spPr>
              <a:xfrm>
                <a:off x="4184395" y="6552000"/>
                <a:ext cx="612000" cy="612000"/>
              </a:xfrm>
              <a:prstGeom prst="ellipse">
                <a:avLst/>
              </a:prstGeom>
              <a:solidFill>
                <a:schemeClr val="bg1">
                  <a:alpha val="8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0" name="TextBox 129"/>
              <p:cNvSpPr txBox="1"/>
              <p:nvPr/>
            </p:nvSpPr>
            <p:spPr>
              <a:xfrm>
                <a:off x="4116982" y="6657945"/>
                <a:ext cx="74682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МУ</a:t>
                </a:r>
                <a:endParaRPr lang="ru-RU" sz="2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31" name="Группа 130"/>
          <p:cNvGrpSpPr/>
          <p:nvPr/>
        </p:nvGrpSpPr>
        <p:grpSpPr>
          <a:xfrm>
            <a:off x="2609223" y="1175651"/>
            <a:ext cx="1315132" cy="1461294"/>
            <a:chOff x="3479103" y="6215422"/>
            <a:chExt cx="1315132" cy="1461294"/>
          </a:xfrm>
        </p:grpSpPr>
        <p:pic>
          <p:nvPicPr>
            <p:cNvPr id="132" name="Рисунок 13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155" b="96767" l="19861" r="8152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342" r="18045"/>
            <a:stretch/>
          </p:blipFill>
          <p:spPr>
            <a:xfrm rot="3385000">
              <a:off x="3395811" y="6298714"/>
              <a:ext cx="1461294" cy="1294710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  <p:grpSp>
          <p:nvGrpSpPr>
            <p:cNvPr id="133" name="Группа 132"/>
            <p:cNvGrpSpPr/>
            <p:nvPr/>
          </p:nvGrpSpPr>
          <p:grpSpPr>
            <a:xfrm>
              <a:off x="4047409" y="6577099"/>
              <a:ext cx="746826" cy="612000"/>
              <a:chOff x="4116982" y="6552000"/>
              <a:chExt cx="746826" cy="612000"/>
            </a:xfrm>
          </p:grpSpPr>
          <p:sp>
            <p:nvSpPr>
              <p:cNvPr id="134" name="Овал 133"/>
              <p:cNvSpPr/>
              <p:nvPr/>
            </p:nvSpPr>
            <p:spPr>
              <a:xfrm>
                <a:off x="4184395" y="6552000"/>
                <a:ext cx="612000" cy="612000"/>
              </a:xfrm>
              <a:prstGeom prst="ellipse">
                <a:avLst/>
              </a:prstGeom>
              <a:solidFill>
                <a:schemeClr val="bg1">
                  <a:alpha val="8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5" name="TextBox 134"/>
              <p:cNvSpPr txBox="1"/>
              <p:nvPr/>
            </p:nvSpPr>
            <p:spPr>
              <a:xfrm>
                <a:off x="4116982" y="6657945"/>
                <a:ext cx="74682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МУ</a:t>
                </a:r>
                <a:endParaRPr lang="ru-RU" sz="2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36" name="Группа 135"/>
          <p:cNvGrpSpPr/>
          <p:nvPr/>
        </p:nvGrpSpPr>
        <p:grpSpPr>
          <a:xfrm rot="20870736">
            <a:off x="6413611" y="3554420"/>
            <a:ext cx="1482000" cy="1573371"/>
            <a:chOff x="7190265" y="5906848"/>
            <a:chExt cx="1482000" cy="1573371"/>
          </a:xfrm>
        </p:grpSpPr>
        <p:pic>
          <p:nvPicPr>
            <p:cNvPr id="137" name="Рисунок 136"/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704" r="16192"/>
            <a:stretch/>
          </p:blipFill>
          <p:spPr>
            <a:xfrm rot="3289544">
              <a:off x="7053237" y="6043876"/>
              <a:ext cx="1573371" cy="1299315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  <p:pic>
          <p:nvPicPr>
            <p:cNvPr id="138" name="Рисунок 13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86215">
              <a:off x="7754132" y="6243727"/>
              <a:ext cx="918133" cy="918133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</p:grpSp>
      <p:grpSp>
        <p:nvGrpSpPr>
          <p:cNvPr id="139" name="Группа 138"/>
          <p:cNvGrpSpPr/>
          <p:nvPr/>
        </p:nvGrpSpPr>
        <p:grpSpPr>
          <a:xfrm rot="20870736">
            <a:off x="2845555" y="3654890"/>
            <a:ext cx="1449823" cy="1573371"/>
            <a:chOff x="7190265" y="5906848"/>
            <a:chExt cx="1449823" cy="1573371"/>
          </a:xfrm>
        </p:grpSpPr>
        <p:pic>
          <p:nvPicPr>
            <p:cNvPr id="140" name="Рисунок 139"/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704" r="16192"/>
            <a:stretch/>
          </p:blipFill>
          <p:spPr>
            <a:xfrm rot="3289544">
              <a:off x="7053237" y="6043876"/>
              <a:ext cx="1573371" cy="1299315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  <p:pic>
          <p:nvPicPr>
            <p:cNvPr id="141" name="Рисунок 140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29264">
              <a:off x="7721955" y="6223752"/>
              <a:ext cx="918133" cy="918133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</p:grpSp>
      <p:grpSp>
        <p:nvGrpSpPr>
          <p:cNvPr id="142" name="Группа 141"/>
          <p:cNvGrpSpPr/>
          <p:nvPr/>
        </p:nvGrpSpPr>
        <p:grpSpPr>
          <a:xfrm rot="20870736">
            <a:off x="4608325" y="3582831"/>
            <a:ext cx="1449026" cy="1573371"/>
            <a:chOff x="7190265" y="5906848"/>
            <a:chExt cx="1449026" cy="1573371"/>
          </a:xfrm>
        </p:grpSpPr>
        <p:pic>
          <p:nvPicPr>
            <p:cNvPr id="143" name="Рисунок 142"/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704" r="16192"/>
            <a:stretch/>
          </p:blipFill>
          <p:spPr>
            <a:xfrm rot="3289544">
              <a:off x="7053237" y="6043876"/>
              <a:ext cx="1573371" cy="1299315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  <p:pic>
          <p:nvPicPr>
            <p:cNvPr id="144" name="Рисунок 143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29264">
              <a:off x="7778961" y="6264371"/>
              <a:ext cx="860330" cy="860330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</p:grpSp>
      <p:grpSp>
        <p:nvGrpSpPr>
          <p:cNvPr id="145" name="Группа 144"/>
          <p:cNvGrpSpPr/>
          <p:nvPr/>
        </p:nvGrpSpPr>
        <p:grpSpPr>
          <a:xfrm>
            <a:off x="2612486" y="1159433"/>
            <a:ext cx="1315132" cy="1461294"/>
            <a:chOff x="3479103" y="6215422"/>
            <a:chExt cx="1315132" cy="1461294"/>
          </a:xfrm>
        </p:grpSpPr>
        <p:pic>
          <p:nvPicPr>
            <p:cNvPr id="146" name="Рисунок 14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155" b="96767" l="19861" r="8152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342" r="18045"/>
            <a:stretch/>
          </p:blipFill>
          <p:spPr>
            <a:xfrm rot="3385000">
              <a:off x="3395811" y="6298714"/>
              <a:ext cx="1461294" cy="1294710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  <p:grpSp>
          <p:nvGrpSpPr>
            <p:cNvPr id="147" name="Группа 146"/>
            <p:cNvGrpSpPr/>
            <p:nvPr/>
          </p:nvGrpSpPr>
          <p:grpSpPr>
            <a:xfrm>
              <a:off x="4047409" y="6577099"/>
              <a:ext cx="746826" cy="612000"/>
              <a:chOff x="4116982" y="6552000"/>
              <a:chExt cx="746826" cy="612000"/>
            </a:xfrm>
          </p:grpSpPr>
          <p:sp>
            <p:nvSpPr>
              <p:cNvPr id="148" name="Овал 147"/>
              <p:cNvSpPr/>
              <p:nvPr/>
            </p:nvSpPr>
            <p:spPr>
              <a:xfrm>
                <a:off x="4184395" y="6552000"/>
                <a:ext cx="612000" cy="612000"/>
              </a:xfrm>
              <a:prstGeom prst="ellipse">
                <a:avLst/>
              </a:prstGeom>
              <a:solidFill>
                <a:schemeClr val="bg1">
                  <a:alpha val="8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9" name="TextBox 148"/>
              <p:cNvSpPr txBox="1"/>
              <p:nvPr/>
            </p:nvSpPr>
            <p:spPr>
              <a:xfrm>
                <a:off x="4116982" y="6657945"/>
                <a:ext cx="74682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МИ</a:t>
                </a:r>
                <a:endParaRPr lang="ru-RU" sz="2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50" name="Группа 149"/>
          <p:cNvGrpSpPr/>
          <p:nvPr/>
        </p:nvGrpSpPr>
        <p:grpSpPr>
          <a:xfrm>
            <a:off x="4365096" y="1186641"/>
            <a:ext cx="1315132" cy="1461294"/>
            <a:chOff x="3479103" y="6215422"/>
            <a:chExt cx="1315132" cy="1461294"/>
          </a:xfrm>
        </p:grpSpPr>
        <p:pic>
          <p:nvPicPr>
            <p:cNvPr id="151" name="Рисунок 150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155" b="96767" l="19861" r="8152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342" r="18045"/>
            <a:stretch/>
          </p:blipFill>
          <p:spPr>
            <a:xfrm rot="3385000">
              <a:off x="3395811" y="6298714"/>
              <a:ext cx="1461294" cy="1294710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  <p:grpSp>
          <p:nvGrpSpPr>
            <p:cNvPr id="152" name="Группа 151"/>
            <p:cNvGrpSpPr/>
            <p:nvPr/>
          </p:nvGrpSpPr>
          <p:grpSpPr>
            <a:xfrm>
              <a:off x="4047409" y="6577099"/>
              <a:ext cx="746826" cy="612000"/>
              <a:chOff x="4116982" y="6552000"/>
              <a:chExt cx="746826" cy="612000"/>
            </a:xfrm>
          </p:grpSpPr>
          <p:sp>
            <p:nvSpPr>
              <p:cNvPr id="153" name="Овал 152"/>
              <p:cNvSpPr/>
              <p:nvPr/>
            </p:nvSpPr>
            <p:spPr>
              <a:xfrm>
                <a:off x="4184395" y="6552000"/>
                <a:ext cx="612000" cy="612000"/>
              </a:xfrm>
              <a:prstGeom prst="ellipse">
                <a:avLst/>
              </a:prstGeom>
              <a:solidFill>
                <a:schemeClr val="bg1">
                  <a:alpha val="8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4" name="TextBox 153"/>
              <p:cNvSpPr txBox="1"/>
              <p:nvPr/>
            </p:nvSpPr>
            <p:spPr>
              <a:xfrm>
                <a:off x="4116982" y="6657945"/>
                <a:ext cx="74682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МИ</a:t>
                </a:r>
                <a:endParaRPr lang="ru-RU" sz="2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pic>
        <p:nvPicPr>
          <p:cNvPr id="155" name="Рисунок 15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781" y="280962"/>
            <a:ext cx="3670908" cy="3736731"/>
          </a:xfrm>
          <a:prstGeom prst="rect">
            <a:avLst/>
          </a:prstGeom>
        </p:spPr>
      </p:pic>
      <p:pic>
        <p:nvPicPr>
          <p:cNvPr id="156" name="Рисунок 15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47" y="5676768"/>
            <a:ext cx="875932" cy="882830"/>
          </a:xfrm>
          <a:prstGeom prst="rect">
            <a:avLst/>
          </a:prstGeom>
        </p:spPr>
      </p:pic>
      <p:pic>
        <p:nvPicPr>
          <p:cNvPr id="158" name="Рисунок 15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0196" y="3730761"/>
            <a:ext cx="2669705" cy="2669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684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1.11111E-6 L 0.2638 -0.3671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90" y="-18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2.22222E-6 L 0.125 -0.36806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0" y="-18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2.22222E-6 L 0.25651 -0.36805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26" y="-18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1.48148E-6 L -0.01914 -0.35741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4" y="-17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07407E-6 L -0.01198 -0.34908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" y="-17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7 L 0.27188 -0.35463 " pathEditMode="relative" rAng="0" ptsTypes="AA">
                                      <p:cBhvr>
                                        <p:cTn id="182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94" y="-17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59259E-6 L 0.12917 -0.34838 " pathEditMode="relative" rAng="0" ptsTypes="AA">
                                      <p:cBhvr>
                                        <p:cTn id="214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58" y="-17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3.7037E-7 L -0.02721 -0.36018 " pathEditMode="relative" rAng="0" ptsTypes="AA">
                                      <p:cBhvr>
                                        <p:cTn id="246" dur="2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7" y="-18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2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3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4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65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>
                      <p:stCondLst>
                        <p:cond delay="0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0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1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7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3" fill="hold">
                      <p:stCondLst>
                        <p:cond delay="0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7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9" fill="hold">
                      <p:stCondLst>
                        <p:cond delay="0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2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3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8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5" fill="hold">
                      <p:stCondLst>
                        <p:cond delay="0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8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9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4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5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9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7" fill="hold">
                      <p:stCondLst>
                        <p:cond delay="0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0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1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302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3" fill="hold">
                      <p:stCondLst>
                        <p:cond delay="0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6" dur="500" tmFilter="0, 0; .2, .5; .8, .5; 1, 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7" dur="250" autoRev="1" fill="hold"/>
                                        <p:tgtEl>
                                          <p:spTgt spid="7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308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9" fill="hold">
                      <p:stCondLst>
                        <p:cond delay="0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2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3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314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5" fill="hold">
                      <p:stCondLst>
                        <p:cond delay="0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8" dur="500" tmFilter="0, 0; .2, .5; .8, .5; 1, 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9" dur="250" autoRev="1" fill="hold"/>
                                        <p:tgtEl>
                                          <p:spTgt spid="9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320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1" fill="hold">
                      <p:stCondLst>
                        <p:cond delay="0"/>
                      </p:stCondLst>
                      <p:childTnLst>
                        <p:par>
                          <p:cTn id="322" fill="hold">
                            <p:stCondLst>
                              <p:cond delay="0"/>
                            </p:stCondLst>
                            <p:childTnLst>
                              <p:par>
                                <p:cTn id="3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4" dur="500" tmFilter="0, 0; .2, .5; .8, .5; 1, 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5" dur="250" autoRev="1" fill="hold"/>
                                        <p:tgtEl>
                                          <p:spTgt spid="9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326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7" fill="hold">
                      <p:stCondLst>
                        <p:cond delay="0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0" dur="500" tmFilter="0, 0; .2, .5; .8, .5; 1, 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1" dur="250" autoRev="1" fill="hold"/>
                                        <p:tgtEl>
                                          <p:spTgt spid="10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332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3" fill="hold">
                      <p:stCondLst>
                        <p:cond delay="0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6" dur="500" tmFilter="0, 0; .2, .5; .8, .5; 1, 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7" dur="250" autoRev="1" fill="hold"/>
                                        <p:tgtEl>
                                          <p:spTgt spid="10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338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9" fill="hold">
                      <p:stCondLst>
                        <p:cond delay="0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2" dur="500" tmFilter="0, 0; .2, .5; .8, .5; 1, 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3" dur="250" autoRev="1" fill="hold"/>
                                        <p:tgtEl>
                                          <p:spTgt spid="1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  <p:seq concurrent="1" nextAc="seek">
              <p:cTn id="344" restart="whenNotActive" fill="hold" evtFilter="cancelBubble" nodeType="interactiveSeq">
                <p:stCondLst>
                  <p:cond evt="onClick" delay="0">
                    <p:tgtEl>
                      <p:spTgt spid="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5" fill="hold">
                      <p:stCondLst>
                        <p:cond delay="0"/>
                      </p:stCondLst>
                      <p:childTnLst>
                        <p:par>
                          <p:cTn id="346" fill="hold">
                            <p:stCondLst>
                              <p:cond delay="0"/>
                            </p:stCondLst>
                            <p:childTnLst>
                              <p:par>
                                <p:cTn id="3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8" dur="500" tmFilter="0, 0; .2, .5; .8, .5; 1, 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9" dur="250" autoRev="1" fill="hold"/>
                                        <p:tgtEl>
                                          <p:spTgt spid="1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"/>
                  </p:tgtEl>
                </p:cond>
              </p:nextCondLst>
            </p:seq>
            <p:seq concurrent="1" nextAc="seek">
              <p:cTn id="350" restart="whenNotActive" fill="hold" evtFilter="cancelBubble" nodeType="interactiveSeq">
                <p:stCondLst>
                  <p:cond evt="onClick" delay="0">
                    <p:tgtEl>
                      <p:spTgt spid="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1" fill="hold">
                      <p:stCondLst>
                        <p:cond delay="0"/>
                      </p:stCondLst>
                      <p:childTnLst>
                        <p:par>
                          <p:cTn id="352" fill="hold">
                            <p:stCondLst>
                              <p:cond delay="0"/>
                            </p:stCondLst>
                            <p:childTnLst>
                              <p:par>
                                <p:cTn id="3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4" dur="500" tmFilter="0, 0; .2, .5; .8, .5; 1, 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5" dur="250" autoRev="1" fill="hold"/>
                                        <p:tgtEl>
                                          <p:spTgt spid="1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9"/>
                  </p:tgtEl>
                </p:cond>
              </p:nextCondLst>
            </p:seq>
            <p:seq concurrent="1" nextAc="seek">
              <p:cTn id="356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7" fill="hold">
                      <p:stCondLst>
                        <p:cond delay="0"/>
                      </p:stCondLst>
                      <p:childTnLst>
                        <p:par>
                          <p:cTn id="358" fill="hold">
                            <p:stCondLst>
                              <p:cond delay="0"/>
                            </p:stCondLst>
                            <p:childTnLst>
                              <p:par>
                                <p:cTn id="3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0" dur="500" tmFilter="0, 0; .2, .5; .8, .5; 1, 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1" dur="250" autoRev="1" fill="hold"/>
                                        <p:tgtEl>
                                          <p:spTgt spid="1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362" restart="whenNotActive" fill="hold" evtFilter="cancelBubble" nodeType="interactiveSeq">
                <p:stCondLst>
                  <p:cond evt="onClick" delay="0">
                    <p:tgtEl>
                      <p:spTgt spid="1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3" fill="hold">
                      <p:stCondLst>
                        <p:cond delay="0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7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9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0" fill="hold">
                      <p:stCondLst>
                        <p:cond delay="indefinite"/>
                      </p:stCondLst>
                      <p:childTnLst>
                        <p:par>
                          <p:cTn id="371" fill="hold">
                            <p:stCondLst>
                              <p:cond delay="0"/>
                            </p:stCondLst>
                            <p:childTnLst>
                              <p:par>
                                <p:cTn id="37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3" dur="500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500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5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2D2CFE3D-0C71-489B-A99B-B7A2C3AE3721}"/>
</file>

<file path=customXml/itemProps2.xml><?xml version="1.0" encoding="utf-8"?>
<ds:datastoreItem xmlns:ds="http://schemas.openxmlformats.org/officeDocument/2006/customXml" ds:itemID="{08DABFC8-6C7C-4A67-846A-91FA42C22C81}"/>
</file>

<file path=customXml/itemProps3.xml><?xml version="1.0" encoding="utf-8"?>
<ds:datastoreItem xmlns:ds="http://schemas.openxmlformats.org/officeDocument/2006/customXml" ds:itemID="{FFC86D9F-A1FE-4E8E-935C-7808F283D031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</Words>
  <Application>Microsoft Office PowerPoint</Application>
  <PresentationFormat>Широкоэкранный</PresentationFormat>
  <Paragraphs>16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</cp:revision>
  <dcterms:created xsi:type="dcterms:W3CDTF">2026-01-19T18:38:24Z</dcterms:created>
  <dcterms:modified xsi:type="dcterms:W3CDTF">2026-01-19T18:38:55Z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