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3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3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8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7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8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3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0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E614-989C-4884-AFD8-18E23E8A7B8E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1C03-B7A0-4412-8D04-319B06402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1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46"/>
            <a:ext cx="12192000" cy="69195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"/>
          <a:stretch/>
        </p:blipFill>
        <p:spPr>
          <a:xfrm>
            <a:off x="757294" y="774441"/>
            <a:ext cx="8245901" cy="4820852"/>
          </a:xfrm>
          <a:prstGeom prst="roundRect">
            <a:avLst>
              <a:gd name="adj" fmla="val 9370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Группа 1"/>
          <p:cNvGrpSpPr/>
          <p:nvPr/>
        </p:nvGrpSpPr>
        <p:grpSpPr>
          <a:xfrm>
            <a:off x="2638928" y="1180978"/>
            <a:ext cx="1315132" cy="1461294"/>
            <a:chOff x="3479103" y="6215422"/>
            <a:chExt cx="1315132" cy="14612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4" name="Группа 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 rot="20870736">
            <a:off x="2834621" y="3596146"/>
            <a:ext cx="1476165" cy="1573371"/>
            <a:chOff x="7190265" y="5906848"/>
            <a:chExt cx="1476165" cy="157337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" name="Группа 9"/>
          <p:cNvGrpSpPr/>
          <p:nvPr/>
        </p:nvGrpSpPr>
        <p:grpSpPr>
          <a:xfrm rot="20870736">
            <a:off x="4563023" y="3595534"/>
            <a:ext cx="1482000" cy="1573371"/>
            <a:chOff x="7190265" y="5906848"/>
            <a:chExt cx="1482000" cy="157337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 rot="20870736">
            <a:off x="6398383" y="3579471"/>
            <a:ext cx="1529135" cy="1573371"/>
            <a:chOff x="7190265" y="5906848"/>
            <a:chExt cx="1529135" cy="157337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1939">
              <a:off x="7801267" y="6251041"/>
              <a:ext cx="918133" cy="90085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362561" y="1180978"/>
            <a:ext cx="1315132" cy="1461294"/>
            <a:chOff x="3479103" y="6215422"/>
            <a:chExt cx="1315132" cy="146129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 rot="20870736">
            <a:off x="6382775" y="3562728"/>
            <a:ext cx="1457324" cy="1573371"/>
            <a:chOff x="7190265" y="5906848"/>
            <a:chExt cx="1457324" cy="1573371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1324">
              <a:off x="7729456" y="6197906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5" name="Группа 24"/>
          <p:cNvGrpSpPr/>
          <p:nvPr/>
        </p:nvGrpSpPr>
        <p:grpSpPr>
          <a:xfrm rot="20870736">
            <a:off x="4533655" y="3562707"/>
            <a:ext cx="1415453" cy="1573371"/>
            <a:chOff x="7190265" y="5906848"/>
            <a:chExt cx="1415453" cy="157337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733613" y="6230011"/>
              <a:ext cx="872105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8" name="Группа 27"/>
          <p:cNvGrpSpPr/>
          <p:nvPr/>
        </p:nvGrpSpPr>
        <p:grpSpPr>
          <a:xfrm rot="20870736">
            <a:off x="2823120" y="3573827"/>
            <a:ext cx="1404753" cy="1573371"/>
            <a:chOff x="7190265" y="5906848"/>
            <a:chExt cx="1404753" cy="1573371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362553" y="1138889"/>
            <a:ext cx="1315132" cy="1461294"/>
            <a:chOff x="3479103" y="6215422"/>
            <a:chExt cx="1315132" cy="1461294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3" name="Группа 3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2618514" y="1163250"/>
            <a:ext cx="1315132" cy="1461294"/>
            <a:chOff x="3479103" y="6215422"/>
            <a:chExt cx="1315132" cy="146129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8" name="Группа 3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 rot="20870736">
            <a:off x="2816079" y="3567620"/>
            <a:ext cx="1529135" cy="1573371"/>
            <a:chOff x="7190265" y="5906848"/>
            <a:chExt cx="1529135" cy="157337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1939">
              <a:off x="7801267" y="6251041"/>
              <a:ext cx="918133" cy="90085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4" name="Группа 43"/>
          <p:cNvGrpSpPr/>
          <p:nvPr/>
        </p:nvGrpSpPr>
        <p:grpSpPr>
          <a:xfrm rot="20870736">
            <a:off x="4553243" y="3573770"/>
            <a:ext cx="1482000" cy="1573371"/>
            <a:chOff x="7190265" y="5906848"/>
            <a:chExt cx="1482000" cy="157337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7" name="Группа 46"/>
          <p:cNvGrpSpPr/>
          <p:nvPr/>
        </p:nvGrpSpPr>
        <p:grpSpPr>
          <a:xfrm rot="20870736">
            <a:off x="6370288" y="3591510"/>
            <a:ext cx="1404753" cy="1573371"/>
            <a:chOff x="7190265" y="5906848"/>
            <a:chExt cx="1404753" cy="15733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2611943" y="1190812"/>
            <a:ext cx="1315132" cy="1461294"/>
            <a:chOff x="3479103" y="6215422"/>
            <a:chExt cx="1315132" cy="1461294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4347160" y="1167853"/>
            <a:ext cx="1315132" cy="1461294"/>
            <a:chOff x="3479103" y="6215422"/>
            <a:chExt cx="1315132" cy="1461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57" name="Группа 5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4369569" y="1159475"/>
            <a:ext cx="1323903" cy="1461294"/>
            <a:chOff x="3479103" y="6215422"/>
            <a:chExt cx="1323903" cy="1461294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62" name="Группа 61"/>
            <p:cNvGrpSpPr/>
            <p:nvPr/>
          </p:nvGrpSpPr>
          <p:grpSpPr>
            <a:xfrm>
              <a:off x="4056180" y="6577099"/>
              <a:ext cx="746826" cy="612000"/>
              <a:chOff x="4125753" y="6552000"/>
              <a:chExt cx="746826" cy="612000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125753" y="667747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5" name="Группа 64"/>
          <p:cNvGrpSpPr/>
          <p:nvPr/>
        </p:nvGrpSpPr>
        <p:grpSpPr>
          <a:xfrm>
            <a:off x="2634301" y="1177978"/>
            <a:ext cx="1315132" cy="1461294"/>
            <a:chOff x="3479103" y="6215422"/>
            <a:chExt cx="1315132" cy="1461294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67" name="Группа 6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116982" y="6677433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 rot="20870736">
            <a:off x="6412390" y="3587086"/>
            <a:ext cx="1457324" cy="1573371"/>
            <a:chOff x="7190265" y="5906848"/>
            <a:chExt cx="1457324" cy="1573371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1324">
              <a:off x="7729456" y="6197906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 rot="20870736">
            <a:off x="4573072" y="3564069"/>
            <a:ext cx="1476165" cy="1573371"/>
            <a:chOff x="7190265" y="5906848"/>
            <a:chExt cx="1476165" cy="1573371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 rot="20870736">
            <a:off x="2833361" y="3593467"/>
            <a:ext cx="1449823" cy="1573371"/>
            <a:chOff x="7190265" y="5906848"/>
            <a:chExt cx="1449823" cy="1573371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2614137" y="1141774"/>
            <a:ext cx="1315132" cy="1461294"/>
            <a:chOff x="3479103" y="6215422"/>
            <a:chExt cx="1315132" cy="1461294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81" name="Группа 80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4" name="Группа 83"/>
          <p:cNvGrpSpPr/>
          <p:nvPr/>
        </p:nvGrpSpPr>
        <p:grpSpPr>
          <a:xfrm>
            <a:off x="4351787" y="1167853"/>
            <a:ext cx="1315132" cy="1461294"/>
            <a:chOff x="3479103" y="6215422"/>
            <a:chExt cx="1315132" cy="1461294"/>
          </a:xfrm>
        </p:grpSpPr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86" name="Группа 85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9" name="Группа 88"/>
          <p:cNvGrpSpPr/>
          <p:nvPr/>
        </p:nvGrpSpPr>
        <p:grpSpPr>
          <a:xfrm rot="20870736">
            <a:off x="6413844" y="3591814"/>
            <a:ext cx="1404753" cy="1573371"/>
            <a:chOff x="7190265" y="5906848"/>
            <a:chExt cx="1404753" cy="1573371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 rot="20870736">
            <a:off x="4601107" y="3574444"/>
            <a:ext cx="1350074" cy="1573371"/>
            <a:chOff x="7190265" y="5906848"/>
            <a:chExt cx="1350074" cy="1573371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668234" y="6210293"/>
              <a:ext cx="872105" cy="87210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5" name="Группа 94"/>
          <p:cNvGrpSpPr/>
          <p:nvPr/>
        </p:nvGrpSpPr>
        <p:grpSpPr>
          <a:xfrm rot="20870736">
            <a:off x="2805497" y="3598080"/>
            <a:ext cx="1426809" cy="1573371"/>
            <a:chOff x="7190265" y="5906848"/>
            <a:chExt cx="1426809" cy="1573371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4969" y="6223752"/>
              <a:ext cx="872105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8" name="Группа 97"/>
          <p:cNvGrpSpPr/>
          <p:nvPr/>
        </p:nvGrpSpPr>
        <p:grpSpPr>
          <a:xfrm rot="20870736">
            <a:off x="2806010" y="3618128"/>
            <a:ext cx="1449823" cy="1573371"/>
            <a:chOff x="7190265" y="5906848"/>
            <a:chExt cx="1449823" cy="1573371"/>
          </a:xfrm>
        </p:grpSpPr>
        <p:pic>
          <p:nvPicPr>
            <p:cNvPr id="99" name="Рисунок 9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1" name="Группа 100"/>
          <p:cNvGrpSpPr/>
          <p:nvPr/>
        </p:nvGrpSpPr>
        <p:grpSpPr>
          <a:xfrm rot="20870736">
            <a:off x="4594981" y="3591505"/>
            <a:ext cx="1486829" cy="1573371"/>
            <a:chOff x="7190265" y="5906848"/>
            <a:chExt cx="1486829" cy="1573371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874113" y="6265839"/>
              <a:ext cx="802981" cy="78787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4" name="Группа 103"/>
          <p:cNvGrpSpPr/>
          <p:nvPr/>
        </p:nvGrpSpPr>
        <p:grpSpPr>
          <a:xfrm rot="20870736">
            <a:off x="6410664" y="3564610"/>
            <a:ext cx="1476165" cy="1573371"/>
            <a:chOff x="7190265" y="5906848"/>
            <a:chExt cx="1476165" cy="1573371"/>
          </a:xfrm>
        </p:grpSpPr>
        <p:pic>
          <p:nvPicPr>
            <p:cNvPr id="105" name="Рисунок 10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7" name="Группа 106"/>
          <p:cNvGrpSpPr/>
          <p:nvPr/>
        </p:nvGrpSpPr>
        <p:grpSpPr>
          <a:xfrm>
            <a:off x="4359358" y="1178928"/>
            <a:ext cx="1315132" cy="1461294"/>
            <a:chOff x="3479103" y="6215422"/>
            <a:chExt cx="1315132" cy="1461294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09" name="Группа 10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10" name="Овал 10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2" name="Группа 111"/>
          <p:cNvGrpSpPr/>
          <p:nvPr/>
        </p:nvGrpSpPr>
        <p:grpSpPr>
          <a:xfrm>
            <a:off x="2608746" y="1178291"/>
            <a:ext cx="1315132" cy="1461294"/>
            <a:chOff x="3479103" y="6215422"/>
            <a:chExt cx="1315132" cy="1461294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14" name="Группа 11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7" name="Группа 116"/>
          <p:cNvGrpSpPr/>
          <p:nvPr/>
        </p:nvGrpSpPr>
        <p:grpSpPr>
          <a:xfrm rot="20870736">
            <a:off x="2812860" y="3615355"/>
            <a:ext cx="1476165" cy="1573371"/>
            <a:chOff x="7190265" y="5906848"/>
            <a:chExt cx="1476165" cy="1573371"/>
          </a:xfrm>
        </p:grpSpPr>
        <p:pic>
          <p:nvPicPr>
            <p:cNvPr id="118" name="Рисунок 1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20" name="Группа 119"/>
          <p:cNvGrpSpPr/>
          <p:nvPr/>
        </p:nvGrpSpPr>
        <p:grpSpPr>
          <a:xfrm rot="20870736">
            <a:off x="4595616" y="3577711"/>
            <a:ext cx="1350074" cy="1573371"/>
            <a:chOff x="7190265" y="5906848"/>
            <a:chExt cx="1350074" cy="1573371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668234" y="6210293"/>
              <a:ext cx="872105" cy="87210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23" name="Группа 122"/>
          <p:cNvGrpSpPr/>
          <p:nvPr/>
        </p:nvGrpSpPr>
        <p:grpSpPr>
          <a:xfrm rot="20870736">
            <a:off x="6404989" y="3566018"/>
            <a:ext cx="1429666" cy="1573371"/>
            <a:chOff x="7190265" y="5906848"/>
            <a:chExt cx="1429666" cy="1573371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810977" y="6304389"/>
              <a:ext cx="808954" cy="80895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26" name="Группа 125"/>
          <p:cNvGrpSpPr/>
          <p:nvPr/>
        </p:nvGrpSpPr>
        <p:grpSpPr>
          <a:xfrm>
            <a:off x="4351244" y="1205164"/>
            <a:ext cx="1315132" cy="1461294"/>
            <a:chOff x="3479103" y="6215422"/>
            <a:chExt cx="1315132" cy="1461294"/>
          </a:xfrm>
        </p:grpSpPr>
        <p:pic>
          <p:nvPicPr>
            <p:cNvPr id="127" name="Рисунок 1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28" name="Группа 12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29" name="Овал 12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2609223" y="1175651"/>
            <a:ext cx="1315132" cy="1461294"/>
            <a:chOff x="3479103" y="6215422"/>
            <a:chExt cx="1315132" cy="1461294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33" name="Группа 13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6" name="Группа 135"/>
          <p:cNvGrpSpPr/>
          <p:nvPr/>
        </p:nvGrpSpPr>
        <p:grpSpPr>
          <a:xfrm rot="20870736">
            <a:off x="6413611" y="3554420"/>
            <a:ext cx="1482000" cy="1573371"/>
            <a:chOff x="7190265" y="5906848"/>
            <a:chExt cx="1482000" cy="1573371"/>
          </a:xfrm>
        </p:grpSpPr>
        <p:pic>
          <p:nvPicPr>
            <p:cNvPr id="137" name="Рисунок 13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39" name="Группа 138"/>
          <p:cNvGrpSpPr/>
          <p:nvPr/>
        </p:nvGrpSpPr>
        <p:grpSpPr>
          <a:xfrm rot="20870736">
            <a:off x="2845555" y="3654890"/>
            <a:ext cx="1449823" cy="1573371"/>
            <a:chOff x="7190265" y="5906848"/>
            <a:chExt cx="1449823" cy="1573371"/>
          </a:xfrm>
        </p:grpSpPr>
        <p:pic>
          <p:nvPicPr>
            <p:cNvPr id="140" name="Рисунок 13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42" name="Группа 141"/>
          <p:cNvGrpSpPr/>
          <p:nvPr/>
        </p:nvGrpSpPr>
        <p:grpSpPr>
          <a:xfrm rot="20870736">
            <a:off x="4608325" y="3582831"/>
            <a:ext cx="1449026" cy="1573371"/>
            <a:chOff x="7190265" y="5906848"/>
            <a:chExt cx="1449026" cy="1573371"/>
          </a:xfrm>
        </p:grpSpPr>
        <p:pic>
          <p:nvPicPr>
            <p:cNvPr id="143" name="Рисунок 14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78961" y="6264371"/>
              <a:ext cx="860330" cy="8603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45" name="Группа 144"/>
          <p:cNvGrpSpPr/>
          <p:nvPr/>
        </p:nvGrpSpPr>
        <p:grpSpPr>
          <a:xfrm>
            <a:off x="2612486" y="1159433"/>
            <a:ext cx="1315132" cy="1461294"/>
            <a:chOff x="3479103" y="6215422"/>
            <a:chExt cx="1315132" cy="1461294"/>
          </a:xfrm>
        </p:grpSpPr>
        <p:pic>
          <p:nvPicPr>
            <p:cNvPr id="146" name="Рисунок 1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47" name="Группа 14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48" name="Овал 14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0" name="Группа 149"/>
          <p:cNvGrpSpPr/>
          <p:nvPr/>
        </p:nvGrpSpPr>
        <p:grpSpPr>
          <a:xfrm>
            <a:off x="4365096" y="1186641"/>
            <a:ext cx="1315132" cy="1461294"/>
            <a:chOff x="3479103" y="6215422"/>
            <a:chExt cx="1315132" cy="1461294"/>
          </a:xfrm>
        </p:grpSpPr>
        <p:pic>
          <p:nvPicPr>
            <p:cNvPr id="151" name="Рисунок 1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152" name="Группа 151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53" name="Овал 15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5" name="Рисунок 1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81" y="280962"/>
            <a:ext cx="3670908" cy="3736731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7" y="5676768"/>
            <a:ext cx="875932" cy="882830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196" y="3730761"/>
            <a:ext cx="2669705" cy="26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2638 -0.36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25 -0.3680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25651 -0.368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6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1914 -0.3574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01198 -0.349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7188 -0.3546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12917 -0.3483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02721 -0.36018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5B31751-400C-4150-B9D3-BAF6B4BF380D}"/>
</file>

<file path=customXml/itemProps2.xml><?xml version="1.0" encoding="utf-8"?>
<ds:datastoreItem xmlns:ds="http://schemas.openxmlformats.org/officeDocument/2006/customXml" ds:itemID="{3CDC355E-CF42-4353-9F56-7683C6BA472B}"/>
</file>

<file path=customXml/itemProps3.xml><?xml version="1.0" encoding="utf-8"?>
<ds:datastoreItem xmlns:ds="http://schemas.openxmlformats.org/officeDocument/2006/customXml" ds:itemID="{0D6B4511-DB47-46A1-AD3D-648869CFE42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2026-01-19T18:38:24Z</dcterms:created>
  <dcterms:modified xsi:type="dcterms:W3CDTF">2026-01-19T18:38:55Z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