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23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31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38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6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8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6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0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03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99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6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79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microsoft.com/office/2007/relationships/hdphoto" Target="../media/hdphoto7.wdp"/><Relationship Id="rId26" Type="http://schemas.openxmlformats.org/officeDocument/2006/relationships/image" Target="../media/image18.jpeg"/><Relationship Id="rId3" Type="http://schemas.openxmlformats.org/officeDocument/2006/relationships/image" Target="../media/image2.png"/><Relationship Id="rId21" Type="http://schemas.openxmlformats.org/officeDocument/2006/relationships/image" Target="../media/image13.jpe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5" Type="http://schemas.openxmlformats.org/officeDocument/2006/relationships/image" Target="../media/image17.jpeg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20" Type="http://schemas.openxmlformats.org/officeDocument/2006/relationships/image" Target="../media/image12.jpe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24" Type="http://schemas.openxmlformats.org/officeDocument/2006/relationships/image" Target="../media/image16.jpe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5.jpeg"/><Relationship Id="rId28" Type="http://schemas.openxmlformats.org/officeDocument/2006/relationships/image" Target="../media/image20.png"/><Relationship Id="rId10" Type="http://schemas.microsoft.com/office/2007/relationships/hdphoto" Target="../media/hdphoto3.wdp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Relationship Id="rId22" Type="http://schemas.openxmlformats.org/officeDocument/2006/relationships/image" Target="../media/image14.jpeg"/><Relationship Id="rId27" Type="http://schemas.openxmlformats.org/officeDocument/2006/relationships/image" Target="../media/image19.jpeg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30" y="588774"/>
            <a:ext cx="8213452" cy="5177544"/>
          </a:xfrm>
          <a:prstGeom prst="roundRect">
            <a:avLst>
              <a:gd name="adj" fmla="val 9204"/>
            </a:avLst>
          </a:prstGeom>
          <a:ln w="762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t="7905" r="12392" b="6627"/>
          <a:stretch/>
        </p:blipFill>
        <p:spPr>
          <a:xfrm>
            <a:off x="7082425" y="3782747"/>
            <a:ext cx="1616792" cy="181396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70" b="99121" l="4102" r="95215">
                        <a14:foregroundMark x1="46094" y1="34961" x2="42090" y2="33301"/>
                        <a14:foregroundMark x1="39941" y1="33594" x2="38184" y2="35742"/>
                        <a14:foregroundMark x1="22363" y1="51270" x2="19727" y2="49609"/>
                        <a14:foregroundMark x1="17773" y1="44727" x2="23828" y2="48926"/>
                        <a14:foregroundMark x1="18555" y1="62207" x2="16016" y2="61328"/>
                        <a14:foregroundMark x1="84473" y1="45605" x2="87109" y2="49512"/>
                        <a14:foregroundMark x1="83203" y1="53809" x2="75488" y2="54199"/>
                        <a14:foregroundMark x1="74219" y1="51270" x2="79297" y2="48926"/>
                        <a14:foregroundMark x1="81152" y1="51074" x2="76660" y2="65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3" y="3634451"/>
            <a:ext cx="1892862" cy="189286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973" l="4886" r="98545">
                        <a14:foregroundMark x1="63410" y1="46582" x2="62162" y2="45605"/>
                        <a14:foregroundMark x1="45530" y1="20898" x2="45010" y2="17480"/>
                        <a14:foregroundMark x1="41580" y1="18945" x2="38981" y2="18945"/>
                        <a14:foregroundMark x1="37422" y1="17188" x2="37422" y2="15234"/>
                        <a14:foregroundMark x1="45738" y1="7227" x2="46778" y2="6934"/>
                        <a14:foregroundMark x1="39189" y1="7715" x2="39189" y2="7715"/>
                        <a14:foregroundMark x1="67048" y1="92578" x2="59563" y2="90137"/>
                        <a14:foregroundMark x1="59044" y1="82031" x2="60083" y2="81836"/>
                        <a14:foregroundMark x1="41372" y1="89160" x2="31185" y2="89648"/>
                        <a14:foregroundMark x1="31393" y1="91602" x2="41372" y2="91602"/>
                        <a14:foregroundMark x1="45530" y1="88379" x2="45530" y2="88379"/>
                        <a14:foregroundMark x1="49896" y1="8691" x2="49896" y2="8691"/>
                        <a14:foregroundMark x1="36590" y1="9668" x2="36590" y2="9668"/>
                        <a14:foregroundMark x1="38150" y1="8691" x2="38150" y2="8691"/>
                        <a14:foregroundMark x1="50936" y1="10156" x2="50936" y2="10156"/>
                        <a14:foregroundMark x1="38981" y1="22363" x2="38462" y2="17676"/>
                        <a14:foregroundMark x1="41060" y1="8398" x2="41060" y2="8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26" y="3559221"/>
            <a:ext cx="1946318" cy="207175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" b="97852" l="9961" r="89844">
                        <a14:foregroundMark x1="77344" y1="68555" x2="75586" y2="68555"/>
                        <a14:foregroundMark x1="74121" y1="67578" x2="71387" y2="65332"/>
                        <a14:foregroundMark x1="70703" y1="62891" x2="70703" y2="61719"/>
                        <a14:foregroundMark x1="43457" y1="35938" x2="46191" y2="35645"/>
                        <a14:foregroundMark x1="41406" y1="35645" x2="39551" y2="35645"/>
                        <a14:foregroundMark x1="22852" y1="58008" x2="20703" y2="55078"/>
                        <a14:foregroundMark x1="21289" y1="55078" x2="26953" y2="58691"/>
                        <a14:foregroundMark x1="81250" y1="55371" x2="80371" y2="54199"/>
                        <a14:foregroundMark x1="78516" y1="56250" x2="76953" y2="56641"/>
                        <a14:foregroundMark x1="76660" y1="50391" x2="75879" y2="49414"/>
                        <a14:foregroundMark x1="24414" y1="52051" x2="25000" y2="52051"/>
                        <a14:foregroundMark x1="27637" y1="52930" x2="27930" y2="52930"/>
                        <a14:foregroundMark x1="29395" y1="53809" x2="30078" y2="54102"/>
                        <a14:foregroundMark x1="30957" y1="55176" x2="31445" y2="55469"/>
                        <a14:foregroundMark x1="32813" y1="57813" x2="33008" y2="57813"/>
                        <a14:foregroundMark x1="17871" y1="53213" x2="22289" y2="55221"/>
                        <a14:foregroundMark x1="23092" y1="50602" x2="26506" y2="54618"/>
                        <a14:foregroundMark x1="28112" y1="59036" x2="30120" y2="61446"/>
                        <a14:foregroundMark x1="30321" y1="61044" x2="31124" y2="57028"/>
                        <a14:foregroundMark x1="29719" y1="62450" x2="26104" y2="64458"/>
                        <a14:foregroundMark x1="25301" y1="65863" x2="21888" y2="66064"/>
                        <a14:foregroundMark x1="20884" y1="66064" x2="19880" y2="64859"/>
                        <a14:foregroundMark x1="19277" y1="59839" x2="19277" y2="59839"/>
                        <a14:foregroundMark x1="68273" y1="65863" x2="73695" y2="67671"/>
                        <a14:foregroundMark x1="76707" y1="64859" x2="76707" y2="64859"/>
                        <a14:foregroundMark x1="77912" y1="60040" x2="78514" y2="56827"/>
                        <a14:foregroundMark x1="80120" y1="56627" x2="81727" y2="56627"/>
                        <a14:foregroundMark x1="79116" y1="53815" x2="76305" y2="52410"/>
                        <a14:foregroundMark x1="74900" y1="53614" x2="71888" y2="59237"/>
                        <a14:foregroundMark x1="71285" y1="58635" x2="68273" y2="57831"/>
                        <a14:foregroundMark x1="18675" y1="56426" x2="18675" y2="56426"/>
                        <a14:foregroundMark x1="47590" y1="40763" x2="45382" y2="39759"/>
                        <a14:foregroundMark x1="79317" y1="58434" x2="79317" y2="58434"/>
                        <a14:foregroundMark x1="79518" y1="58635" x2="79317" y2="57631"/>
                        <a14:foregroundMark x1="80723" y1="52811" x2="80924" y2="52811"/>
                        <a14:foregroundMark x1="79317" y1="51205" x2="79317" y2="51205"/>
                        <a14:foregroundMark x1="82129" y1="56827" x2="82129" y2="56426"/>
                        <a14:foregroundMark x1="75502" y1="65863" x2="75703" y2="64859"/>
                        <a14:foregroundMark x1="44378" y1="34337" x2="44578" y2="34137"/>
                        <a14:foregroundMark x1="23092" y1="63655" x2="23896" y2="63253"/>
                        <a14:foregroundMark x1="15863" y1="53614" x2="15863" y2="53614"/>
                        <a14:foregroundMark x1="18273" y1="51205" x2="18273" y2="51205"/>
                        <a14:foregroundMark x1="79518" y1="59839" x2="79719" y2="57430"/>
                        <a14:foregroundMark x1="77711" y1="66466" x2="76506" y2="64056"/>
                        <a14:backgroundMark x1="48926" y1="30176" x2="48926" y2="30176"/>
                        <a14:backgroundMark x1="32813" y1="56543" x2="32813" y2="565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64" y="3519643"/>
            <a:ext cx="2071756" cy="207175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14" b="90000" l="9984" r="89855">
                        <a14:foregroundMark x1="50886" y1="26000" x2="50725" y2="24429"/>
                        <a14:foregroundMark x1="57166" y1="11857" x2="57810" y2="11857"/>
                        <a14:foregroundMark x1="57971" y1="78857" x2="61031" y2="80429"/>
                        <a14:foregroundMark x1="46055" y1="82143" x2="43961" y2="81571"/>
                        <a14:foregroundMark x1="27375" y1="12000" x2="27375" y2="12000"/>
                        <a14:foregroundMark x1="24316" y1="13000" x2="24316" y2="13000"/>
                        <a14:foregroundMark x1="24316" y1="10571" x2="24316" y2="10571"/>
                        <a14:foregroundMark x1="25765" y1="10857" x2="25765" y2="10857"/>
                        <a14:foregroundMark x1="28341" y1="11000" x2="28341" y2="11000"/>
                        <a14:foregroundMark x1="29147" y1="12286" x2="29147" y2="12286"/>
                        <a14:backgroundMark x1="52657" y1="36857" x2="52657" y2="36857"/>
                        <a14:backgroundMark x1="55556" y1="36714" x2="55556" y2="36714"/>
                        <a14:backgroundMark x1="57649" y1="36857" x2="57649" y2="3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0" y="3305998"/>
            <a:ext cx="2262010" cy="254976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53" b="95977" l="289" r="96824">
                        <a14:foregroundMark x1="59384" y1="8621" x2="58710" y2="8621"/>
                        <a14:foregroundMark x1="64004" y1="8949" x2="64870" y2="8949"/>
                        <a14:foregroundMark x1="55630" y1="89573" x2="58710" y2="90312"/>
                        <a14:foregroundMark x1="60058" y1="88834" x2="60250" y2="84647"/>
                        <a14:foregroundMark x1="36189" y1="86371" x2="38210" y2="86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15" y="3568953"/>
            <a:ext cx="1779920" cy="20865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288" b="95851" l="5037" r="96593">
                        <a14:foregroundMark x1="52296" y1="25179" x2="55556" y2="25322"/>
                        <a14:foregroundMark x1="48000" y1="21888" x2="47704" y2="21745"/>
                        <a14:foregroundMark x1="78074" y1="46781" x2="83111" y2="52504"/>
                        <a14:foregroundMark x1="86074" y1="54506" x2="88593" y2="56223"/>
                        <a14:foregroundMark x1="88741" y1="57797" x2="87556" y2="58083"/>
                        <a14:foregroundMark x1="67852" y1="34335" x2="67852" y2="30329"/>
                        <a14:foregroundMark x1="20741" y1="53648" x2="22370" y2="47067"/>
                        <a14:foregroundMark x1="29333" y1="44063" x2="30963" y2="46209"/>
                        <a14:foregroundMark x1="18074" y1="51645" x2="16296" y2="51502"/>
                        <a14:foregroundMark x1="32000" y1="83262" x2="41185" y2="84406"/>
                        <a14:foregroundMark x1="44889" y1="79399" x2="44889" y2="79399"/>
                        <a14:foregroundMark x1="58222" y1="83691" x2="61481" y2="84120"/>
                        <a14:foregroundMark x1="61926" y1="88269" x2="60148" y2="88269"/>
                        <a14:foregroundMark x1="16741" y1="55222" x2="16741" y2="55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0" y="3423882"/>
            <a:ext cx="2262010" cy="234243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432" b="96137" l="1508" r="95310">
                        <a14:foregroundMark x1="28476" y1="23319" x2="28308" y2="20315"/>
                        <a14:foregroundMark x1="33668" y1="22031" x2="35176" y2="17597"/>
                        <a14:foregroundMark x1="74707" y1="47639" x2="75042" y2="35336"/>
                        <a14:foregroundMark x1="77722" y1="21459" x2="79564" y2="14592"/>
                        <a14:foregroundMark x1="82747" y1="11588" x2="84087" y2="8441"/>
                        <a14:foregroundMark x1="85260" y1="10014" x2="85260" y2="10014"/>
                        <a14:foregroundMark x1="77219" y1="25894" x2="75209" y2="25894"/>
                        <a14:foregroundMark x1="68342" y1="85551" x2="76884" y2="87411"/>
                        <a14:foregroundMark x1="26298" y1="86981" x2="24121" y2="86981"/>
                        <a14:foregroundMark x1="7538" y1="71388" x2="9213" y2="68526"/>
                        <a14:foregroundMark x1="11558" y1="68526" x2="15578" y2="66810"/>
                        <a14:foregroundMark x1="16750" y1="61516" x2="16750" y2="61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3" y="3442721"/>
            <a:ext cx="1945989" cy="227846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15"/>
          <a:stretch/>
        </p:blipFill>
        <p:spPr>
          <a:xfrm>
            <a:off x="657568" y="752501"/>
            <a:ext cx="5568363" cy="47572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grpSp>
        <p:nvGrpSpPr>
          <p:cNvPr id="15" name="Группа 14"/>
          <p:cNvGrpSpPr/>
          <p:nvPr/>
        </p:nvGrpSpPr>
        <p:grpSpPr>
          <a:xfrm>
            <a:off x="1014841" y="3169172"/>
            <a:ext cx="1591582" cy="1150391"/>
            <a:chOff x="387340" y="3845939"/>
            <a:chExt cx="1591582" cy="1150391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340" y="4127488"/>
              <a:ext cx="1591582" cy="86884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13" name="Овал 12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063763" y="3913279"/>
              <a:ext cx="60593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370580" y="2060998"/>
            <a:ext cx="1429616" cy="1109843"/>
            <a:chOff x="543770" y="3845939"/>
            <a:chExt cx="1429616" cy="1109843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770" y="4175358"/>
              <a:ext cx="1429616" cy="780424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18" name="Овал 17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043565" y="3913279"/>
              <a:ext cx="64633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144982" y="1177178"/>
            <a:ext cx="1493359" cy="1142350"/>
            <a:chOff x="455050" y="3845939"/>
            <a:chExt cx="1493359" cy="1142350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050" y="4173067"/>
              <a:ext cx="1493359" cy="81522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065206" y="3913279"/>
              <a:ext cx="60304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588513" y="1473099"/>
            <a:ext cx="1423045" cy="1162799"/>
            <a:chOff x="476011" y="3845939"/>
            <a:chExt cx="1423045" cy="116279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11" y="4231901"/>
              <a:ext cx="1423045" cy="776837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063763" y="3913279"/>
              <a:ext cx="60593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844223" y="2407824"/>
            <a:ext cx="1325590" cy="1114779"/>
            <a:chOff x="573851" y="3845939"/>
            <a:chExt cx="1325590" cy="1114779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851" y="4237081"/>
              <a:ext cx="1325590" cy="723637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30" name="Овал 29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060396" y="3913279"/>
              <a:ext cx="61266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465851" y="3606292"/>
            <a:ext cx="1495311" cy="1115936"/>
            <a:chOff x="444083" y="3845939"/>
            <a:chExt cx="1495311" cy="1115936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083" y="4145587"/>
              <a:ext cx="1495311" cy="81628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34" name="Овал 33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052382" y="3913279"/>
              <a:ext cx="62869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985378" y="3585080"/>
            <a:ext cx="1356111" cy="1091026"/>
            <a:chOff x="632390" y="3845939"/>
            <a:chExt cx="1356111" cy="1091026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390" y="4196667"/>
              <a:ext cx="1356111" cy="74029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38" name="Овал 37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026734" y="3913279"/>
              <a:ext cx="67999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ЫС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362663" y="2505731"/>
            <a:ext cx="1336879" cy="1064825"/>
            <a:chOff x="611674" y="3845939"/>
            <a:chExt cx="1336879" cy="1064825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674" y="4180965"/>
              <a:ext cx="1336879" cy="72979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42" name="Овал 41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052382" y="3913279"/>
              <a:ext cx="62869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Скругленный прямоугольник 43"/>
          <p:cNvSpPr/>
          <p:nvPr/>
        </p:nvSpPr>
        <p:spPr>
          <a:xfrm>
            <a:off x="5954627" y="1073426"/>
            <a:ext cx="2473756" cy="2592379"/>
          </a:xfrm>
          <a:prstGeom prst="roundRect">
            <a:avLst>
              <a:gd name="adj" fmla="val 13769"/>
            </a:avLst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330840" y="1246589"/>
            <a:ext cx="17257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 - ОС</a:t>
            </a:r>
            <a:endParaRPr lang="ru-RU" sz="32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322312" y="1812766"/>
            <a:ext cx="17427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 - ЭС</a:t>
            </a:r>
            <a:endParaRPr lang="ru-RU" sz="32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12889" y="2397541"/>
            <a:ext cx="17257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 - ЕС</a:t>
            </a:r>
            <a:endParaRPr lang="ru-RU" sz="32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284484" y="2942683"/>
            <a:ext cx="18004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 - ЫС</a:t>
            </a:r>
            <a:endParaRPr lang="ru-RU" sz="32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6" y="5890098"/>
            <a:ext cx="758449" cy="68853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482" y="2048113"/>
            <a:ext cx="3596952" cy="372254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707" y="3547016"/>
            <a:ext cx="2768967" cy="276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8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36888 0.00764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36081 0.00185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36211 -0.0011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37434 0.0173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11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36094 0.004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0.35977 0.00393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8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0.35924 0.00162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/>
      <p:bldP spid="45" grpId="1"/>
      <p:bldP spid="47" grpId="0"/>
      <p:bldP spid="47" grpId="1"/>
      <p:bldP spid="48" grpId="0"/>
      <p:bldP spid="48" grpId="1"/>
      <p:bldP spid="49" grpId="0"/>
      <p:bldP spid="4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BF9A558-406C-4273-99FD-357687EB6F74}"/>
</file>

<file path=customXml/itemProps2.xml><?xml version="1.0" encoding="utf-8"?>
<ds:datastoreItem xmlns:ds="http://schemas.openxmlformats.org/officeDocument/2006/customXml" ds:itemID="{01BD9B49-7713-4D29-B4B6-4326BCD7F5AD}"/>
</file>

<file path=customXml/itemProps3.xml><?xml version="1.0" encoding="utf-8"?>
<ds:datastoreItem xmlns:ds="http://schemas.openxmlformats.org/officeDocument/2006/customXml" ds:itemID="{E8DFD0AC-DC46-4BD9-91DA-272E025244C7}"/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20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2026-01-13T18:42:19Z</dcterms:created>
  <dcterms:modified xsi:type="dcterms:W3CDTF">2026-01-22T17:20:24Z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