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3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1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8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6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3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9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6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8916-8D2E-4B5A-A415-7E8A2974E0D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9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30" y="588774"/>
            <a:ext cx="8213452" cy="5177544"/>
          </a:xfrm>
          <a:prstGeom prst="roundRect">
            <a:avLst>
              <a:gd name="adj" fmla="val 9204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7905" r="12392" b="6627"/>
          <a:stretch/>
        </p:blipFill>
        <p:spPr>
          <a:xfrm>
            <a:off x="7082425" y="3782747"/>
            <a:ext cx="1616792" cy="18139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0" b="99121" l="4102" r="95215">
                        <a14:foregroundMark x1="46094" y1="34961" x2="42090" y2="33301"/>
                        <a14:foregroundMark x1="39941" y1="33594" x2="38184" y2="35742"/>
                        <a14:foregroundMark x1="22363" y1="51270" x2="19727" y2="49609"/>
                        <a14:foregroundMark x1="17773" y1="44727" x2="23828" y2="48926"/>
                        <a14:foregroundMark x1="18555" y1="62207" x2="16016" y2="61328"/>
                        <a14:foregroundMark x1="84473" y1="45605" x2="87109" y2="49512"/>
                        <a14:foregroundMark x1="83203" y1="53809" x2="75488" y2="54199"/>
                        <a14:foregroundMark x1="74219" y1="51270" x2="79297" y2="48926"/>
                        <a14:foregroundMark x1="81152" y1="51074" x2="76660" y2="6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3" y="3634451"/>
            <a:ext cx="1892862" cy="18928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973" l="4886" r="98545">
                        <a14:foregroundMark x1="63410" y1="46582" x2="62162" y2="45605"/>
                        <a14:foregroundMark x1="45530" y1="20898" x2="45010" y2="17480"/>
                        <a14:foregroundMark x1="41580" y1="18945" x2="38981" y2="18945"/>
                        <a14:foregroundMark x1="37422" y1="17188" x2="37422" y2="15234"/>
                        <a14:foregroundMark x1="45738" y1="7227" x2="46778" y2="6934"/>
                        <a14:foregroundMark x1="39189" y1="7715" x2="39189" y2="7715"/>
                        <a14:foregroundMark x1="67048" y1="92578" x2="59563" y2="90137"/>
                        <a14:foregroundMark x1="59044" y1="82031" x2="60083" y2="81836"/>
                        <a14:foregroundMark x1="41372" y1="89160" x2="31185" y2="89648"/>
                        <a14:foregroundMark x1="31393" y1="91602" x2="41372" y2="91602"/>
                        <a14:foregroundMark x1="45530" y1="88379" x2="45530" y2="88379"/>
                        <a14:foregroundMark x1="49896" y1="8691" x2="49896" y2="8691"/>
                        <a14:foregroundMark x1="36590" y1="9668" x2="36590" y2="9668"/>
                        <a14:foregroundMark x1="38150" y1="8691" x2="38150" y2="8691"/>
                        <a14:foregroundMark x1="50936" y1="10156" x2="50936" y2="10156"/>
                        <a14:foregroundMark x1="38981" y1="22363" x2="38462" y2="17676"/>
                        <a14:foregroundMark x1="41060" y1="8398" x2="41060" y2="8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6" y="3559221"/>
            <a:ext cx="1946318" cy="207175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" b="97852" l="9961" r="89844">
                        <a14:foregroundMark x1="77344" y1="68555" x2="75586" y2="68555"/>
                        <a14:foregroundMark x1="74121" y1="67578" x2="71387" y2="65332"/>
                        <a14:foregroundMark x1="70703" y1="62891" x2="70703" y2="61719"/>
                        <a14:foregroundMark x1="43457" y1="35938" x2="46191" y2="35645"/>
                        <a14:foregroundMark x1="41406" y1="35645" x2="39551" y2="35645"/>
                        <a14:foregroundMark x1="22852" y1="58008" x2="20703" y2="55078"/>
                        <a14:foregroundMark x1="21289" y1="55078" x2="26953" y2="58691"/>
                        <a14:foregroundMark x1="81250" y1="55371" x2="80371" y2="54199"/>
                        <a14:foregroundMark x1="78516" y1="56250" x2="76953" y2="56641"/>
                        <a14:foregroundMark x1="76660" y1="50391" x2="75879" y2="49414"/>
                        <a14:foregroundMark x1="24414" y1="52051" x2="25000" y2="52051"/>
                        <a14:foregroundMark x1="27637" y1="52930" x2="27930" y2="52930"/>
                        <a14:foregroundMark x1="29395" y1="53809" x2="30078" y2="54102"/>
                        <a14:foregroundMark x1="30957" y1="55176" x2="31445" y2="55469"/>
                        <a14:foregroundMark x1="32813" y1="57813" x2="33008" y2="57813"/>
                        <a14:foregroundMark x1="17871" y1="53213" x2="22289" y2="55221"/>
                        <a14:foregroundMark x1="23092" y1="50602" x2="26506" y2="54618"/>
                        <a14:foregroundMark x1="28112" y1="59036" x2="30120" y2="61446"/>
                        <a14:foregroundMark x1="30321" y1="61044" x2="31124" y2="57028"/>
                        <a14:foregroundMark x1="29719" y1="62450" x2="26104" y2="64458"/>
                        <a14:foregroundMark x1="25301" y1="65863" x2="21888" y2="66064"/>
                        <a14:foregroundMark x1="20884" y1="66064" x2="19880" y2="64859"/>
                        <a14:foregroundMark x1="19277" y1="59839" x2="19277" y2="59839"/>
                        <a14:foregroundMark x1="68273" y1="65863" x2="73695" y2="67671"/>
                        <a14:foregroundMark x1="76707" y1="64859" x2="76707" y2="64859"/>
                        <a14:foregroundMark x1="77912" y1="60040" x2="78514" y2="56827"/>
                        <a14:foregroundMark x1="80120" y1="56627" x2="81727" y2="56627"/>
                        <a14:foregroundMark x1="79116" y1="53815" x2="76305" y2="52410"/>
                        <a14:foregroundMark x1="74900" y1="53614" x2="71888" y2="59237"/>
                        <a14:foregroundMark x1="71285" y1="58635" x2="68273" y2="57831"/>
                        <a14:foregroundMark x1="18675" y1="56426" x2="18675" y2="56426"/>
                        <a14:foregroundMark x1="47590" y1="40763" x2="45382" y2="39759"/>
                        <a14:foregroundMark x1="79317" y1="58434" x2="79317" y2="58434"/>
                        <a14:foregroundMark x1="79518" y1="58635" x2="79317" y2="57631"/>
                        <a14:foregroundMark x1="80723" y1="52811" x2="80924" y2="52811"/>
                        <a14:foregroundMark x1="79317" y1="51205" x2="79317" y2="51205"/>
                        <a14:foregroundMark x1="82129" y1="56827" x2="82129" y2="56426"/>
                        <a14:foregroundMark x1="75502" y1="65863" x2="75703" y2="64859"/>
                        <a14:foregroundMark x1="44378" y1="34337" x2="44578" y2="34137"/>
                        <a14:foregroundMark x1="23092" y1="63655" x2="23896" y2="63253"/>
                        <a14:foregroundMark x1="15863" y1="53614" x2="15863" y2="53614"/>
                        <a14:foregroundMark x1="18273" y1="51205" x2="18273" y2="51205"/>
                        <a14:foregroundMark x1="79518" y1="59839" x2="79719" y2="57430"/>
                        <a14:foregroundMark x1="77711" y1="66466" x2="76506" y2="64056"/>
                        <a14:backgroundMark x1="48926" y1="30176" x2="48926" y2="30176"/>
                        <a14:backgroundMark x1="32813" y1="56543" x2="32813" y2="56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4" y="3519643"/>
            <a:ext cx="2071756" cy="20717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14" b="90000" l="9984" r="89855">
                        <a14:foregroundMark x1="50886" y1="26000" x2="50725" y2="24429"/>
                        <a14:foregroundMark x1="57166" y1="11857" x2="57810" y2="11857"/>
                        <a14:foregroundMark x1="57971" y1="78857" x2="61031" y2="80429"/>
                        <a14:foregroundMark x1="46055" y1="82143" x2="43961" y2="81571"/>
                        <a14:foregroundMark x1="27375" y1="12000" x2="27375" y2="12000"/>
                        <a14:foregroundMark x1="24316" y1="13000" x2="24316" y2="13000"/>
                        <a14:foregroundMark x1="24316" y1="10571" x2="24316" y2="10571"/>
                        <a14:foregroundMark x1="25765" y1="10857" x2="25765" y2="10857"/>
                        <a14:foregroundMark x1="28341" y1="11000" x2="28341" y2="11000"/>
                        <a14:foregroundMark x1="29147" y1="12286" x2="29147" y2="12286"/>
                        <a14:backgroundMark x1="52657" y1="36857" x2="52657" y2="36857"/>
                        <a14:backgroundMark x1="55556" y1="36714" x2="55556" y2="36714"/>
                        <a14:backgroundMark x1="57649" y1="36857" x2="57649" y2="3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0" y="3305998"/>
            <a:ext cx="2262010" cy="254976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53" b="95977" l="289" r="96824">
                        <a14:foregroundMark x1="59384" y1="8621" x2="58710" y2="8621"/>
                        <a14:foregroundMark x1="64004" y1="8949" x2="64870" y2="8949"/>
                        <a14:foregroundMark x1="55630" y1="89573" x2="58710" y2="90312"/>
                        <a14:foregroundMark x1="60058" y1="88834" x2="60250" y2="84647"/>
                        <a14:foregroundMark x1="36189" y1="86371" x2="38210" y2="86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5" y="3568953"/>
            <a:ext cx="1779920" cy="2086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88" b="95851" l="5037" r="96593">
                        <a14:foregroundMark x1="52296" y1="25179" x2="55556" y2="25322"/>
                        <a14:foregroundMark x1="48000" y1="21888" x2="47704" y2="21745"/>
                        <a14:foregroundMark x1="78074" y1="46781" x2="83111" y2="52504"/>
                        <a14:foregroundMark x1="86074" y1="54506" x2="88593" y2="56223"/>
                        <a14:foregroundMark x1="88741" y1="57797" x2="87556" y2="58083"/>
                        <a14:foregroundMark x1="67852" y1="34335" x2="67852" y2="30329"/>
                        <a14:foregroundMark x1="20741" y1="53648" x2="22370" y2="47067"/>
                        <a14:foregroundMark x1="29333" y1="44063" x2="30963" y2="46209"/>
                        <a14:foregroundMark x1="18074" y1="51645" x2="16296" y2="51502"/>
                        <a14:foregroundMark x1="32000" y1="83262" x2="41185" y2="84406"/>
                        <a14:foregroundMark x1="44889" y1="79399" x2="44889" y2="79399"/>
                        <a14:foregroundMark x1="58222" y1="83691" x2="61481" y2="84120"/>
                        <a14:foregroundMark x1="61926" y1="88269" x2="60148" y2="88269"/>
                        <a14:foregroundMark x1="16741" y1="55222" x2="16741" y2="55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3423882"/>
            <a:ext cx="2262010" cy="234243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32" b="96137" l="1508" r="95310">
                        <a14:foregroundMark x1="28476" y1="23319" x2="28308" y2="20315"/>
                        <a14:foregroundMark x1="33668" y1="22031" x2="35176" y2="17597"/>
                        <a14:foregroundMark x1="74707" y1="47639" x2="75042" y2="35336"/>
                        <a14:foregroundMark x1="77722" y1="21459" x2="79564" y2="14592"/>
                        <a14:foregroundMark x1="82747" y1="11588" x2="84087" y2="8441"/>
                        <a14:foregroundMark x1="85260" y1="10014" x2="85260" y2="10014"/>
                        <a14:foregroundMark x1="77219" y1="25894" x2="75209" y2="25894"/>
                        <a14:foregroundMark x1="68342" y1="85551" x2="76884" y2="87411"/>
                        <a14:foregroundMark x1="26298" y1="86981" x2="24121" y2="86981"/>
                        <a14:foregroundMark x1="7538" y1="71388" x2="9213" y2="68526"/>
                        <a14:foregroundMark x1="11558" y1="68526" x2="15578" y2="66810"/>
                        <a14:foregroundMark x1="16750" y1="61516" x2="16750" y2="61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3" y="3442721"/>
            <a:ext cx="1945989" cy="227846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 b="15716"/>
          <a:stretch/>
        </p:blipFill>
        <p:spPr>
          <a:xfrm>
            <a:off x="1692206" y="924836"/>
            <a:ext cx="4187464" cy="468086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791885" y="2294972"/>
            <a:ext cx="1489592" cy="1440033"/>
            <a:chOff x="997374" y="3724222"/>
            <a:chExt cx="1489592" cy="144003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11" t="14614" b="29039"/>
            <a:stretch/>
          </p:blipFill>
          <p:spPr>
            <a:xfrm>
              <a:off x="1222967" y="3724222"/>
              <a:ext cx="1263999" cy="1440033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63763" y="3913279"/>
              <a:ext cx="60593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57883" y="1336247"/>
            <a:ext cx="1609710" cy="1396904"/>
            <a:chOff x="997374" y="3812593"/>
            <a:chExt cx="1609710" cy="139690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5" t="16775" b="31000"/>
            <a:stretch/>
          </p:blipFill>
          <p:spPr>
            <a:xfrm>
              <a:off x="1197903" y="3812593"/>
              <a:ext cx="1409181" cy="1396904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050332" y="588773"/>
            <a:ext cx="1583495" cy="1614930"/>
            <a:chOff x="997374" y="3659717"/>
            <a:chExt cx="1583495" cy="161493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7" t="10904" b="27252"/>
            <a:stretch/>
          </p:blipFill>
          <p:spPr>
            <a:xfrm>
              <a:off x="1250819" y="3659717"/>
              <a:ext cx="1330050" cy="1614930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65206" y="3913279"/>
              <a:ext cx="60304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219880" y="1290272"/>
            <a:ext cx="1304526" cy="1341204"/>
            <a:chOff x="997374" y="3717750"/>
            <a:chExt cx="1304526" cy="134120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3" t="13917" r="7746" b="31110"/>
            <a:stretch/>
          </p:blipFill>
          <p:spPr>
            <a:xfrm>
              <a:off x="1161875" y="3717750"/>
              <a:ext cx="1140025" cy="1341204"/>
            </a:xfrm>
            <a:prstGeom prst="rect">
              <a:avLst/>
            </a:prstGeom>
          </p:spPr>
        </p:pic>
        <p:sp>
          <p:nvSpPr>
            <p:cNvPr id="26" name="Овал 25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63763" y="3913279"/>
              <a:ext cx="60593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439158" y="1744739"/>
            <a:ext cx="1379847" cy="1323658"/>
            <a:chOff x="997374" y="3696807"/>
            <a:chExt cx="1379847" cy="1323658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0" t="9288" b="32304"/>
            <a:stretch/>
          </p:blipFill>
          <p:spPr>
            <a:xfrm>
              <a:off x="1219354" y="3696807"/>
              <a:ext cx="1157867" cy="1323658"/>
            </a:xfrm>
            <a:prstGeom prst="rect">
              <a:avLst/>
            </a:prstGeom>
          </p:spPr>
        </p:pic>
        <p:sp>
          <p:nvSpPr>
            <p:cNvPr id="30" name="Овал 29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060396" y="3913279"/>
              <a:ext cx="6126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31026" y="2516417"/>
            <a:ext cx="1389798" cy="1413178"/>
            <a:chOff x="997374" y="3621444"/>
            <a:chExt cx="1389798" cy="141317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9" t="11155" r="5141" b="29062"/>
            <a:stretch/>
          </p:blipFill>
          <p:spPr>
            <a:xfrm>
              <a:off x="1315104" y="3621444"/>
              <a:ext cx="1072068" cy="1413178"/>
            </a:xfrm>
            <a:prstGeom prst="rect">
              <a:avLst/>
            </a:prstGeom>
          </p:spPr>
        </p:pic>
        <p:sp>
          <p:nvSpPr>
            <p:cNvPr id="34" name="Овал 33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52382" y="3913279"/>
              <a:ext cx="6286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066654" y="2797106"/>
            <a:ext cx="1215016" cy="1453895"/>
            <a:chOff x="997374" y="3695836"/>
            <a:chExt cx="1215016" cy="145389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0" t="11103" r="11281" b="29801"/>
            <a:stretch/>
          </p:blipFill>
          <p:spPr>
            <a:xfrm>
              <a:off x="1130422" y="3695836"/>
              <a:ext cx="1081968" cy="1453895"/>
            </a:xfrm>
            <a:prstGeom prst="rect">
              <a:avLst/>
            </a:prstGeom>
          </p:spPr>
        </p:pic>
        <p:sp>
          <p:nvSpPr>
            <p:cNvPr id="38" name="Овал 37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026734" y="3913279"/>
              <a:ext cx="6799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726109" y="2364792"/>
            <a:ext cx="1211952" cy="1353343"/>
            <a:chOff x="997374" y="3743856"/>
            <a:chExt cx="1211952" cy="1353343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1" t="10791" r="8569" b="29426"/>
            <a:stretch/>
          </p:blipFill>
          <p:spPr>
            <a:xfrm>
              <a:off x="1151540" y="3743856"/>
              <a:ext cx="1057786" cy="1353343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052382" y="3913279"/>
              <a:ext cx="6286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954627" y="1073426"/>
            <a:ext cx="2473756" cy="2592379"/>
          </a:xfrm>
          <a:prstGeom prst="roundRect">
            <a:avLst>
              <a:gd name="adj" fmla="val 13769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30840" y="1246589"/>
            <a:ext cx="1725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22312" y="1812766"/>
            <a:ext cx="1742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12889" y="2397541"/>
            <a:ext cx="1725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84484" y="2942683"/>
            <a:ext cx="1800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" y="5890098"/>
            <a:ext cx="758449" cy="68853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65" y="2173088"/>
            <a:ext cx="3596952" cy="372254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07" y="3547016"/>
            <a:ext cx="2768967" cy="27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36888 0.00764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36081 0.00185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36211 -0.0011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37434 0.0173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1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36094 0.004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35977 0.0039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35924 0.0016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462D66A-745C-4574-863C-942A75922433}"/>
</file>

<file path=customXml/itemProps2.xml><?xml version="1.0" encoding="utf-8"?>
<ds:datastoreItem xmlns:ds="http://schemas.openxmlformats.org/officeDocument/2006/customXml" ds:itemID="{F8217906-FF72-4B74-A358-507A98444743}"/>
</file>

<file path=customXml/itemProps3.xml><?xml version="1.0" encoding="utf-8"?>
<ds:datastoreItem xmlns:ds="http://schemas.openxmlformats.org/officeDocument/2006/customXml" ds:itemID="{53831E4D-6C15-4FFB-8B71-5AE4800594DE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2026-01-13T18:42:19Z</dcterms:created>
  <dcterms:modified xsi:type="dcterms:W3CDTF">2026-01-22T16:44:34Z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