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89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625"/>
  </p:normalViewPr>
  <p:slideViewPr>
    <p:cSldViewPr snapToGrid="0">
      <p:cViewPr varScale="1">
        <p:scale>
          <a:sx n="81" d="100"/>
          <a:sy n="81" d="100"/>
        </p:scale>
        <p:origin x="21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5AC1E-F7DA-364D-88AE-3770B369781C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80F51-C6A2-A74E-8B52-9301C7DAB3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547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щелчку увеличивается</a:t>
            </a:r>
            <a:r>
              <a:rPr lang="ru-RU" baseline="0" dirty="0"/>
              <a:t> буква 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26541-A174-B04F-8249-29D5816E440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96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87B19-F83C-701E-79BC-796EF063A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64E805-0FD0-72B4-A7EC-7071C748A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C9B130-3D66-BFE8-3F3E-99BC311D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C4CF-9A41-5347-B825-FCA0715CE7E4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A3E1AB-B98A-4D47-B342-B054BC46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04E789-0471-AE50-EB24-62AAA5E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5319-F83C-5948-915E-F0184DD8EB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822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54649-C95C-E5F2-4DB0-B56F801D6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D5DC7F-9ABD-91C8-2A52-A4DC3740C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ECE8F-7636-E7A7-5D1A-50927645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C4CF-9A41-5347-B825-FCA0715CE7E4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8FE1D7-04C8-0D2F-2919-C03819E1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5B61CF-04DA-9197-0E45-C367052FE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5319-F83C-5948-915E-F0184DD8EB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39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615ACA-93F2-85E5-2305-EE8C6FC8B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249B9A-2AB8-88D3-0CE4-897534D2B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B73C3E-7BF1-E381-F21C-91AE2C81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C4CF-9A41-5347-B825-FCA0715CE7E4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E46E9-BA6A-32E3-D8F3-8A15989D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27FC86-58B2-8DA8-153F-4EBD7C6F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5319-F83C-5948-915E-F0184DD8EB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834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00E1A-5A98-B4D4-7FEF-695FDDD70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B202E9-7333-44E1-2686-73ABBF0EB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0C586A-EF22-A8CB-8B3F-92D53759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C4CF-9A41-5347-B825-FCA0715CE7E4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42C67E-7407-F034-71DC-38C7D447B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61BB4F-7612-F6C3-0DF1-AD0E73EA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5319-F83C-5948-915E-F0184DD8EB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868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07A1D-EBBD-3EE7-1D89-D3F555A6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64B1E-5024-BC16-C0A9-67C6B14FB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3A1435-CE83-917E-CBBD-9B6AF52C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C4CF-9A41-5347-B825-FCA0715CE7E4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4B061B-DCC4-1B8E-F251-978D2867A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AA21A0-C422-D0BA-9331-E65FB3A9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5319-F83C-5948-915E-F0184DD8EB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302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3B518-EDE0-277F-6AC3-C78A752E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DF091C-A995-0B24-E763-B2148C7AF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776D9B-4D23-F378-CC91-D47428260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03147D-2869-9272-17D1-DBDF2A054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C4CF-9A41-5347-B825-FCA0715CE7E4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A5E82A-E1F8-C253-5DC8-5E44833FE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8BFE4F-315A-8BA0-856F-BBE347CD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5319-F83C-5948-915E-F0184DD8EB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01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54DAF-5031-0320-1A61-914605E9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7BF1C9-155C-3275-DD4C-4E612F2E6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1B366B-BCCD-A15A-8502-40A0E74C9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D52CAA-CC93-A8A3-F7AC-148A70570C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565E4D-FE8C-51F3-BCB4-BABE2D5E0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2A3B4F-7734-F5DB-7CD9-D14858D45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C4CF-9A41-5347-B825-FCA0715CE7E4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464575-208C-2B81-1250-650561D1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6F08A1-9676-2B3B-F23D-6FC1B1CB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5319-F83C-5948-915E-F0184DD8EB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12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CEAA9-D8B2-040C-0EFD-119A2D091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91BACA-6BCF-F23F-3ED6-4B4F281E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C4CF-9A41-5347-B825-FCA0715CE7E4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45C617-DBAF-5967-1F9F-51397680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B6545A-849B-7BE2-B2D1-527F1677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5319-F83C-5948-915E-F0184DD8EB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332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8D3045-6EBB-7E5C-33C3-B075A298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C4CF-9A41-5347-B825-FCA0715CE7E4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11CB58-E22C-DBA2-F6A9-23500D5E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3A02DE-ED81-1C39-CA67-0996C7AE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5319-F83C-5948-915E-F0184DD8EB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6755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CAD02-CF3A-B25B-A3DD-57A849DF6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A234F1-5FBA-285D-D077-F1BD55F9B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0586C7-6BB8-249E-2F0E-1C2233D04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9D8EEE-1EED-0B02-6D75-206AABA8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C4CF-9A41-5347-B825-FCA0715CE7E4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237491-7161-0CCB-2C49-25BF3C65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965586-1633-7065-DC2E-B7D1CB40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5319-F83C-5948-915E-F0184DD8EB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182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9D6B1-C46E-7D6F-C5F4-5B9E6424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387E11-5117-39F2-8766-1F1C434789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6F7FB8-E6AC-751D-14B6-2536BAAB9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665D68-F2D6-1825-ACC9-CCA71426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C4CF-9A41-5347-B825-FCA0715CE7E4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BEF0AA-8132-15D0-7858-2B2ED53FB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87691B-D04D-D39A-4542-1491E407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5319-F83C-5948-915E-F0184DD8EB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181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5D9C0-2102-DBBD-E7C1-01C987BB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594D66-0EA4-4D7C-D296-3AF878330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1A603-8728-5A5F-FD1B-8EF008A2C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86C4CF-9A41-5347-B825-FCA0715CE7E4}" type="datetimeFigureOut">
              <a:rPr lang="ru-UA" smtClean="0"/>
              <a:t>21.01.2026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5AC83A-3048-BB95-F743-2264D992F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257820-A4A8-5E76-3587-202093E85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175319-F83C-5948-915E-F0184DD8EB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928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7F39B71E-9756-D5A4-5413-4CDC44B7024B}"/>
              </a:ext>
            </a:extLst>
          </p:cNvPr>
          <p:cNvSpPr/>
          <p:nvPr/>
        </p:nvSpPr>
        <p:spPr>
          <a:xfrm>
            <a:off x="0" y="71705"/>
            <a:ext cx="12099882" cy="6790918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9693" y="-4256"/>
            <a:ext cx="121708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3C27098-5234-48E0-0D5D-E4AC97C5D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5360" y="4741360"/>
            <a:ext cx="2116639" cy="2116639"/>
          </a:xfrm>
          <a:prstGeom prst="rect">
            <a:avLst/>
          </a:prstGeom>
        </p:spPr>
      </p:pic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CB5D2726-976D-885B-5D06-2EBC715C25FD}"/>
              </a:ext>
            </a:extLst>
          </p:cNvPr>
          <p:cNvSpPr/>
          <p:nvPr/>
        </p:nvSpPr>
        <p:spPr>
          <a:xfrm>
            <a:off x="1185139" y="1130300"/>
            <a:ext cx="2104161" cy="15621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E917D1-5514-E6AB-22A7-1E6BF8F9ED50}"/>
              </a:ext>
            </a:extLst>
          </p:cNvPr>
          <p:cNvSpPr txBox="1"/>
          <p:nvPr/>
        </p:nvSpPr>
        <p:spPr>
          <a:xfrm>
            <a:off x="1343153" y="1130300"/>
            <a:ext cx="17286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8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D2AD2CF2-692D-BDA6-28E9-DCB1A7E64119}"/>
              </a:ext>
            </a:extLst>
          </p:cNvPr>
          <p:cNvSpPr/>
          <p:nvPr/>
        </p:nvSpPr>
        <p:spPr>
          <a:xfrm>
            <a:off x="298329" y="870740"/>
            <a:ext cx="10952563" cy="248215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9900" b="1" dirty="0">
              <a:ln w="0"/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E050D09-B773-7C17-2095-92AB2BEC8980}"/>
              </a:ext>
            </a:extLst>
          </p:cNvPr>
          <p:cNvSpPr/>
          <p:nvPr/>
        </p:nvSpPr>
        <p:spPr>
          <a:xfrm>
            <a:off x="463599" y="784259"/>
            <a:ext cx="128112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>
                <a:ln w="0"/>
                <a:solidFill>
                  <a:srgbClr val="0070C0"/>
                </a:solidFill>
              </a:rPr>
              <a:t>Ь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FA61500-E8D5-6934-19AE-056885A9F437}"/>
              </a:ext>
            </a:extLst>
          </p:cNvPr>
          <p:cNvSpPr/>
          <p:nvPr/>
        </p:nvSpPr>
        <p:spPr>
          <a:xfrm>
            <a:off x="2788512" y="723140"/>
            <a:ext cx="122180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3800" b="1" dirty="0">
                <a:ln w="0"/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D70FC0D-EBC6-4C95-5876-F2FD14639D8D}"/>
              </a:ext>
            </a:extLst>
          </p:cNvPr>
          <p:cNvSpPr/>
          <p:nvPr/>
        </p:nvSpPr>
        <p:spPr>
          <a:xfrm>
            <a:off x="4872541" y="768858"/>
            <a:ext cx="128112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3800" b="1" dirty="0">
                <a:ln w="0"/>
                <a:solidFill>
                  <a:srgbClr val="0070C0"/>
                </a:solidFill>
              </a:rPr>
              <a:t>Б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F3EE63A-E088-8880-A065-A9EB091E7DA4}"/>
              </a:ext>
            </a:extLst>
          </p:cNvPr>
          <p:cNvSpPr/>
          <p:nvPr/>
        </p:nvSpPr>
        <p:spPr>
          <a:xfrm>
            <a:off x="7245349" y="698256"/>
            <a:ext cx="148951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3800" b="1" dirty="0">
                <a:ln w="0"/>
                <a:solidFill>
                  <a:srgbClr val="0070C0"/>
                </a:solidFill>
              </a:rPr>
              <a:t>О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D9B2157-4921-B58A-5C2C-ED79A74B5D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95897" y="1328752"/>
            <a:ext cx="2187267" cy="189353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DB986FF-5E0F-4C34-9554-216A8CC267B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129978" y="920413"/>
            <a:ext cx="1941008" cy="212971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9A6CE4D-7AEB-64F6-03C0-865D3C7E90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82804" y="1575305"/>
            <a:ext cx="2070428" cy="179238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A0BD2E4-2B46-2135-8709-E7E4E89C0B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134440" y="1166597"/>
            <a:ext cx="1929088" cy="2116639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FF8E12C-FBA8-A726-A24B-239D927374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07" y="-102818"/>
            <a:ext cx="999028" cy="90256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91CA9F8-DD13-AF25-8936-A93A5A54C0F9}"/>
              </a:ext>
            </a:extLst>
          </p:cNvPr>
          <p:cNvGrpSpPr/>
          <p:nvPr/>
        </p:nvGrpSpPr>
        <p:grpSpPr>
          <a:xfrm>
            <a:off x="8542491" y="3139850"/>
            <a:ext cx="1206889" cy="1550251"/>
            <a:chOff x="4954243" y="1137674"/>
            <a:chExt cx="4200773" cy="5115163"/>
          </a:xfrm>
          <a:effectLst>
            <a:glow rad="50800">
              <a:schemeClr val="bg1"/>
            </a:glow>
          </a:effectLst>
        </p:grpSpPr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C2D1020A-4397-6253-1073-A0010273AE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08" b="99322" l="9123" r="92982">
                          <a14:foregroundMark x1="41404" y1="98509" x2="57193" y2="80759"/>
                          <a14:foregroundMark x1="78596" y1="14092" x2="72632" y2="44309"/>
                          <a14:foregroundMark x1="77895" y1="40379" x2="78596" y2="16125"/>
                          <a14:foregroundMark x1="80351" y1="15854" x2="72632" y2="52846"/>
                          <a14:foregroundMark x1="75088" y1="39431" x2="82807" y2="45257"/>
                          <a14:foregroundMark x1="84561" y1="58672" x2="84211" y2="56233"/>
                          <a14:backgroundMark x1="78596" y1="12195" x2="88772" y2="719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243" y="1137674"/>
              <a:ext cx="1975368" cy="5115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3680D288-2F1B-56D9-523A-B0D802BCA8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5949" l="10000" r="92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658834" y="1277272"/>
              <a:ext cx="3496182" cy="3682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3">
            <a:extLst>
              <a:ext uri="{FF2B5EF4-FFF2-40B4-BE49-F238E27FC236}">
                <a16:creationId xmlns:a16="http://schemas.microsoft.com/office/drawing/2014/main" id="{85E7DFB1-168D-4365-E089-C1E2F4085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246" b="68713" l="50499" r="63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34" t="50198" r="34830" b="29185"/>
          <a:stretch/>
        </p:blipFill>
        <p:spPr bwMode="auto">
          <a:xfrm>
            <a:off x="8219005" y="3831334"/>
            <a:ext cx="1719768" cy="141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627146" y="3711071"/>
            <a:ext cx="1579002" cy="2527195"/>
            <a:chOff x="4954243" y="1137674"/>
            <a:chExt cx="4200773" cy="5115163"/>
          </a:xfrm>
          <a:effectLst>
            <a:glow rad="50800">
              <a:schemeClr val="bg1"/>
            </a:glow>
          </a:effectLst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08" b="99322" l="9123" r="92982">
                          <a14:foregroundMark x1="41404" y1="98509" x2="57193" y2="80759"/>
                          <a14:foregroundMark x1="78596" y1="14092" x2="72632" y2="44309"/>
                          <a14:foregroundMark x1="77895" y1="40379" x2="78596" y2="16125"/>
                          <a14:foregroundMark x1="80351" y1="15854" x2="72632" y2="52846"/>
                          <a14:foregroundMark x1="75088" y1="39431" x2="82807" y2="45257"/>
                          <a14:foregroundMark x1="84561" y1="58672" x2="84211" y2="56233"/>
                          <a14:backgroundMark x1="78596" y1="12195" x2="88772" y2="719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243" y="1137674"/>
              <a:ext cx="1975368" cy="5115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5949" l="10000" r="92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658834" y="1277272"/>
              <a:ext cx="3496182" cy="3682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246" b="68713" l="50499" r="63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34" t="50198" r="34830" b="29185"/>
          <a:stretch/>
        </p:blipFill>
        <p:spPr bwMode="auto">
          <a:xfrm>
            <a:off x="5283950" y="4959256"/>
            <a:ext cx="1719768" cy="141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FB626B9-FA5D-36B3-0BDA-A02BCB932C74}"/>
              </a:ext>
            </a:extLst>
          </p:cNvPr>
          <p:cNvGrpSpPr/>
          <p:nvPr/>
        </p:nvGrpSpPr>
        <p:grpSpPr>
          <a:xfrm>
            <a:off x="3473962" y="3874127"/>
            <a:ext cx="1059504" cy="1741948"/>
            <a:chOff x="4954243" y="1137674"/>
            <a:chExt cx="4200773" cy="5115163"/>
          </a:xfrm>
          <a:effectLst>
            <a:glow rad="50800">
              <a:schemeClr val="bg1"/>
            </a:glow>
          </a:effectLst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B9E8DBD2-DD90-7AFB-8F49-851C228BB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08" b="99322" l="9123" r="92982">
                          <a14:foregroundMark x1="41404" y1="98509" x2="57193" y2="80759"/>
                          <a14:foregroundMark x1="78596" y1="14092" x2="72632" y2="44309"/>
                          <a14:foregroundMark x1="77895" y1="40379" x2="78596" y2="16125"/>
                          <a14:foregroundMark x1="80351" y1="15854" x2="72632" y2="52846"/>
                          <a14:foregroundMark x1="75088" y1="39431" x2="82807" y2="45257"/>
                          <a14:foregroundMark x1="84561" y1="58672" x2="84211" y2="56233"/>
                          <a14:backgroundMark x1="78596" y1="12195" x2="88772" y2="719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243" y="1137674"/>
              <a:ext cx="1975368" cy="5115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E9A42D75-C7A9-DA4E-AE48-8B38CCB779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5949" l="10000" r="92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658834" y="1277272"/>
              <a:ext cx="3496182" cy="3682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3">
            <a:extLst>
              <a:ext uri="{FF2B5EF4-FFF2-40B4-BE49-F238E27FC236}">
                <a16:creationId xmlns:a16="http://schemas.microsoft.com/office/drawing/2014/main" id="{8A515D82-C5DA-D0AE-90EC-D2A014598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246" b="68713" l="50499" r="63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34" t="54028" r="34830" b="29185"/>
          <a:stretch>
            <a:fillRect/>
          </a:stretch>
        </p:blipFill>
        <p:spPr bwMode="auto">
          <a:xfrm>
            <a:off x="2747146" y="4968412"/>
            <a:ext cx="2333539" cy="156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346D7B4-5C48-8533-51DB-EFA248D2686C}"/>
              </a:ext>
            </a:extLst>
          </p:cNvPr>
          <p:cNvGrpSpPr/>
          <p:nvPr/>
        </p:nvGrpSpPr>
        <p:grpSpPr>
          <a:xfrm>
            <a:off x="812599" y="3780731"/>
            <a:ext cx="937989" cy="1413918"/>
            <a:chOff x="4954243" y="1137674"/>
            <a:chExt cx="4200773" cy="5115163"/>
          </a:xfrm>
          <a:effectLst>
            <a:glow rad="50800">
              <a:schemeClr val="bg1"/>
            </a:glow>
          </a:effectLst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5795C54D-E8BC-DBA3-C137-3113A1255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808" b="99322" l="9123" r="92982">
                          <a14:foregroundMark x1="41404" y1="98509" x2="57193" y2="80759"/>
                          <a14:foregroundMark x1="78596" y1="14092" x2="72632" y2="44309"/>
                          <a14:foregroundMark x1="77895" y1="40379" x2="78596" y2="16125"/>
                          <a14:foregroundMark x1="80351" y1="15854" x2="72632" y2="52846"/>
                          <a14:foregroundMark x1="75088" y1="39431" x2="82807" y2="45257"/>
                          <a14:foregroundMark x1="84561" y1="58672" x2="84211" y2="56233"/>
                          <a14:backgroundMark x1="78596" y1="12195" x2="88772" y2="719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243" y="1137674"/>
              <a:ext cx="1975368" cy="5115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79F8E1B0-462A-2C80-0527-6E5D1DE5BB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5949" l="10000" r="92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658834" y="1277272"/>
              <a:ext cx="3496182" cy="3682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Picture 3">
            <a:extLst>
              <a:ext uri="{FF2B5EF4-FFF2-40B4-BE49-F238E27FC236}">
                <a16:creationId xmlns:a16="http://schemas.microsoft.com/office/drawing/2014/main" id="{E7EFF109-8D02-E94E-61EF-24F48105B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246" b="68713" l="50499" r="63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34" t="50198" r="34830" b="29185"/>
          <a:stretch/>
        </p:blipFill>
        <p:spPr bwMode="auto">
          <a:xfrm>
            <a:off x="324027" y="4511350"/>
            <a:ext cx="1719768" cy="141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D35470A8-962B-C09A-5EC8-D0251C0B8497}"/>
              </a:ext>
            </a:extLst>
          </p:cNvPr>
          <p:cNvSpPr/>
          <p:nvPr/>
        </p:nvSpPr>
        <p:spPr>
          <a:xfrm>
            <a:off x="475283" y="3707740"/>
            <a:ext cx="8519071" cy="248215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9900" b="1" dirty="0">
              <a:ln w="0"/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BA7DEB0-2A11-0D8E-EEC2-060D197ECE9F}"/>
              </a:ext>
            </a:extLst>
          </p:cNvPr>
          <p:cNvSpPr/>
          <p:nvPr/>
        </p:nvSpPr>
        <p:spPr>
          <a:xfrm>
            <a:off x="5207970" y="3516844"/>
            <a:ext cx="128112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3800" b="1" dirty="0">
                <a:ln w="0"/>
                <a:solidFill>
                  <a:srgbClr val="0070C0"/>
                </a:solidFill>
              </a:rPr>
              <a:t>В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9D8E87B-32E4-FACF-E4E8-83D22211F9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74175" y="4298256"/>
            <a:ext cx="2235820" cy="1935565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38F9AF1-B9A2-A800-F242-18AAD2616375}"/>
              </a:ext>
            </a:extLst>
          </p:cNvPr>
          <p:cNvSpPr/>
          <p:nvPr/>
        </p:nvSpPr>
        <p:spPr>
          <a:xfrm>
            <a:off x="601914" y="3338894"/>
            <a:ext cx="122180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>
                <a:ln w="0"/>
                <a:solidFill>
                  <a:srgbClr val="0070C0"/>
                </a:solidFill>
              </a:rPr>
              <a:t>р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844BA2B-6D42-586E-0156-B689E54DEF32}"/>
              </a:ext>
            </a:extLst>
          </p:cNvPr>
          <p:cNvSpPr/>
          <p:nvPr/>
        </p:nvSpPr>
        <p:spPr>
          <a:xfrm>
            <a:off x="2831594" y="3648839"/>
            <a:ext cx="193354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3800" b="1" dirty="0">
                <a:ln w="0"/>
                <a:solidFill>
                  <a:srgbClr val="0070C0"/>
                </a:solidFill>
              </a:rPr>
              <a:t>Ю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5EBD6C6-E7E5-5AA3-7DE7-84B10051FD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21981" y="4324153"/>
            <a:ext cx="2179690" cy="188697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A90322D-FE0D-D6C8-D82C-6C87EF01C8E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289300" y="4083959"/>
            <a:ext cx="2262214" cy="24821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AA4F7B8-EAFF-F0D8-0B8B-CB42BDAA75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37336" y="1646076"/>
            <a:ext cx="3726174" cy="376645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E79D522-012D-1530-8AA7-F6E5E13FC303}"/>
              </a:ext>
            </a:extLst>
          </p:cNvPr>
          <p:cNvSpPr/>
          <p:nvPr/>
        </p:nvSpPr>
        <p:spPr>
          <a:xfrm>
            <a:off x="9042228" y="779999"/>
            <a:ext cx="125547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3800" b="1" dirty="0">
                <a:ln w="0"/>
                <a:solidFill>
                  <a:srgbClr val="0070C0"/>
                </a:solidFill>
              </a:rPr>
              <a:t>Р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D626B94-2149-2F86-BBCE-5BBA9C1790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239667" y="1586446"/>
            <a:ext cx="2070428" cy="1792384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16C7F34-9C2C-7D37-B0FF-25A7F035917B}"/>
              </a:ext>
            </a:extLst>
          </p:cNvPr>
          <p:cNvSpPr/>
          <p:nvPr/>
        </p:nvSpPr>
        <p:spPr>
          <a:xfrm>
            <a:off x="7437987" y="3642559"/>
            <a:ext cx="120097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3800" b="1" dirty="0">
                <a:ln w="0"/>
                <a:solidFill>
                  <a:srgbClr val="0070C0"/>
                </a:solidFill>
              </a:rPr>
              <a:t>б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06C290-7E6C-38F5-9DA3-08A119554B6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12693" y="4396818"/>
            <a:ext cx="2001727" cy="219634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5712178-06AB-D0EE-3634-347D266C6474}"/>
              </a:ext>
            </a:extLst>
          </p:cNvPr>
          <p:cNvSpPr txBox="1"/>
          <p:nvPr/>
        </p:nvSpPr>
        <p:spPr>
          <a:xfrm>
            <a:off x="7189076" y="7709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8701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/>
      <p:bldP spid="26" grpId="1"/>
      <p:bldP spid="36" grpId="0" animBg="1"/>
      <p:bldP spid="37" grpId="0"/>
      <p:bldP spid="38" grpId="0"/>
      <p:bldP spid="39" grpId="0"/>
      <p:bldP spid="40" grpId="0"/>
      <p:bldP spid="45" grpId="0" animBg="1"/>
      <p:bldP spid="48" grpId="0"/>
      <p:bldP spid="46" grpId="0"/>
      <p:bldP spid="47" grpId="0"/>
      <p:bldP spid="18" grpId="1"/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9FE28D9-9CF5-444E-9574-893D21B3F278}"/>
</file>

<file path=customXml/itemProps2.xml><?xml version="1.0" encoding="utf-8"?>
<ds:datastoreItem xmlns:ds="http://schemas.openxmlformats.org/officeDocument/2006/customXml" ds:itemID="{DE847895-A22F-4FA9-861C-B41584E48086}"/>
</file>

<file path=customXml/itemProps3.xml><?xml version="1.0" encoding="utf-8"?>
<ds:datastoreItem xmlns:ds="http://schemas.openxmlformats.org/officeDocument/2006/customXml" ds:itemID="{CC88025B-59AF-4EBB-B747-D4C9E84EA18E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17</Words>
  <Application>Microsoft Macintosh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2026-01-09T14:40:02Z</dcterms:created>
  <dcterms:modified xsi:type="dcterms:W3CDTF">2026-01-21T17:13:40Z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