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31C2-FEC4-4A99-AA20-E3D3B4D0A8E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F88D-DCDE-4C1B-A27F-BD6CC26C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2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31C2-FEC4-4A99-AA20-E3D3B4D0A8E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F88D-DCDE-4C1B-A27F-BD6CC26C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35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31C2-FEC4-4A99-AA20-E3D3B4D0A8E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F88D-DCDE-4C1B-A27F-BD6CC26C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31C2-FEC4-4A99-AA20-E3D3B4D0A8E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F88D-DCDE-4C1B-A27F-BD6CC26C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0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31C2-FEC4-4A99-AA20-E3D3B4D0A8E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F88D-DCDE-4C1B-A27F-BD6CC26C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8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31C2-FEC4-4A99-AA20-E3D3B4D0A8E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F88D-DCDE-4C1B-A27F-BD6CC26C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4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31C2-FEC4-4A99-AA20-E3D3B4D0A8E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F88D-DCDE-4C1B-A27F-BD6CC26C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40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31C2-FEC4-4A99-AA20-E3D3B4D0A8E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F88D-DCDE-4C1B-A27F-BD6CC26C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0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31C2-FEC4-4A99-AA20-E3D3B4D0A8E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F88D-DCDE-4C1B-A27F-BD6CC26C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4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31C2-FEC4-4A99-AA20-E3D3B4D0A8E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F88D-DCDE-4C1B-A27F-BD6CC26C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7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C31C2-FEC4-4A99-AA20-E3D3B4D0A8E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F88D-DCDE-4C1B-A27F-BD6CC26C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69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C31C2-FEC4-4A99-AA20-E3D3B4D0A8E5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F88D-DCDE-4C1B-A27F-BD6CC26C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78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26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2.jpe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openxmlformats.org/officeDocument/2006/relationships/image" Target="../media/image14.jpe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openxmlformats.org/officeDocument/2006/relationships/image" Target="../media/image13.png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52" y="0"/>
            <a:ext cx="122814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5191" y="638574"/>
            <a:ext cx="8493316" cy="5127744"/>
          </a:xfrm>
          <a:prstGeom prst="roundRect">
            <a:avLst>
              <a:gd name="adj" fmla="val 9204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" t="4275" r="3125" b="6073"/>
          <a:stretch/>
        </p:blipFill>
        <p:spPr>
          <a:xfrm flipH="1">
            <a:off x="6963206" y="3740295"/>
            <a:ext cx="1923722" cy="186953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0" b="99121" l="4102" r="95215">
                        <a14:foregroundMark x1="46094" y1="34961" x2="42090" y2="33301"/>
                        <a14:foregroundMark x1="39941" y1="33594" x2="38184" y2="35742"/>
                        <a14:foregroundMark x1="22363" y1="51270" x2="19727" y2="49609"/>
                        <a14:foregroundMark x1="17773" y1="44727" x2="23828" y2="48926"/>
                        <a14:foregroundMark x1="18555" y1="62207" x2="16016" y2="61328"/>
                        <a14:foregroundMark x1="84473" y1="45605" x2="87109" y2="49512"/>
                        <a14:foregroundMark x1="83203" y1="53809" x2="75488" y2="54199"/>
                        <a14:foregroundMark x1="74219" y1="51270" x2="79297" y2="48926"/>
                        <a14:foregroundMark x1="81152" y1="51074" x2="76660" y2="65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3" y="3634451"/>
            <a:ext cx="1892862" cy="18928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973" l="4886" r="98545">
                        <a14:foregroundMark x1="63410" y1="46582" x2="62162" y2="45605"/>
                        <a14:foregroundMark x1="45530" y1="20898" x2="45010" y2="17480"/>
                        <a14:foregroundMark x1="41580" y1="18945" x2="38981" y2="18945"/>
                        <a14:foregroundMark x1="37422" y1="17188" x2="37422" y2="15234"/>
                        <a14:foregroundMark x1="45738" y1="7227" x2="46778" y2="6934"/>
                        <a14:foregroundMark x1="39189" y1="7715" x2="39189" y2="7715"/>
                        <a14:foregroundMark x1="67048" y1="92578" x2="59563" y2="90137"/>
                        <a14:foregroundMark x1="59044" y1="82031" x2="60083" y2="81836"/>
                        <a14:foregroundMark x1="41372" y1="89160" x2="31185" y2="89648"/>
                        <a14:foregroundMark x1="31393" y1="91602" x2="41372" y2="91602"/>
                        <a14:foregroundMark x1="45530" y1="88379" x2="45530" y2="88379"/>
                        <a14:foregroundMark x1="49896" y1="8691" x2="49896" y2="8691"/>
                        <a14:foregroundMark x1="36590" y1="9668" x2="36590" y2="9668"/>
                        <a14:foregroundMark x1="38150" y1="8691" x2="38150" y2="8691"/>
                        <a14:foregroundMark x1="50936" y1="10156" x2="50936" y2="10156"/>
                        <a14:foregroundMark x1="38981" y1="22363" x2="38462" y2="17676"/>
                        <a14:foregroundMark x1="41060" y1="8398" x2="41060" y2="8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26" y="3559221"/>
            <a:ext cx="1946318" cy="207175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7" b="97852" l="9961" r="89844">
                        <a14:foregroundMark x1="77344" y1="68555" x2="75586" y2="68555"/>
                        <a14:foregroundMark x1="74121" y1="67578" x2="71387" y2="65332"/>
                        <a14:foregroundMark x1="70703" y1="62891" x2="70703" y2="61719"/>
                        <a14:foregroundMark x1="43457" y1="35938" x2="46191" y2="35645"/>
                        <a14:foregroundMark x1="41406" y1="35645" x2="39551" y2="35645"/>
                        <a14:foregroundMark x1="22852" y1="58008" x2="20703" y2="55078"/>
                        <a14:foregroundMark x1="21289" y1="55078" x2="26953" y2="58691"/>
                        <a14:foregroundMark x1="81250" y1="55371" x2="80371" y2="54199"/>
                        <a14:foregroundMark x1="78516" y1="56250" x2="76953" y2="56641"/>
                        <a14:foregroundMark x1="76660" y1="50391" x2="75879" y2="49414"/>
                        <a14:foregroundMark x1="24414" y1="52051" x2="25000" y2="52051"/>
                        <a14:foregroundMark x1="27637" y1="52930" x2="27930" y2="52930"/>
                        <a14:foregroundMark x1="29395" y1="53809" x2="30078" y2="54102"/>
                        <a14:foregroundMark x1="30957" y1="55176" x2="31445" y2="55469"/>
                        <a14:foregroundMark x1="32813" y1="57813" x2="33008" y2="57813"/>
                        <a14:foregroundMark x1="17871" y1="53213" x2="22289" y2="55221"/>
                        <a14:foregroundMark x1="23092" y1="50602" x2="26506" y2="54618"/>
                        <a14:foregroundMark x1="28112" y1="59036" x2="30120" y2="61446"/>
                        <a14:foregroundMark x1="30321" y1="61044" x2="31124" y2="57028"/>
                        <a14:foregroundMark x1="29719" y1="62450" x2="26104" y2="64458"/>
                        <a14:foregroundMark x1="25301" y1="65863" x2="21888" y2="66064"/>
                        <a14:foregroundMark x1="20884" y1="66064" x2="19880" y2="64859"/>
                        <a14:foregroundMark x1="19277" y1="59839" x2="19277" y2="59839"/>
                        <a14:foregroundMark x1="68273" y1="65863" x2="73695" y2="67671"/>
                        <a14:foregroundMark x1="76707" y1="64859" x2="76707" y2="64859"/>
                        <a14:foregroundMark x1="77912" y1="60040" x2="78514" y2="56827"/>
                        <a14:foregroundMark x1="80120" y1="56627" x2="81727" y2="56627"/>
                        <a14:foregroundMark x1="79116" y1="53815" x2="76305" y2="52410"/>
                        <a14:foregroundMark x1="74900" y1="53614" x2="71888" y2="59237"/>
                        <a14:foregroundMark x1="71285" y1="58635" x2="68273" y2="57831"/>
                        <a14:foregroundMark x1="18675" y1="56426" x2="18675" y2="56426"/>
                        <a14:foregroundMark x1="47590" y1="40763" x2="45382" y2="39759"/>
                        <a14:foregroundMark x1="79317" y1="58434" x2="79317" y2="58434"/>
                        <a14:foregroundMark x1="79518" y1="58635" x2="79317" y2="57631"/>
                        <a14:foregroundMark x1="80723" y1="52811" x2="80924" y2="52811"/>
                        <a14:foregroundMark x1="79317" y1="51205" x2="79317" y2="51205"/>
                        <a14:foregroundMark x1="82129" y1="56827" x2="82129" y2="56426"/>
                        <a14:foregroundMark x1="75502" y1="65863" x2="75703" y2="64859"/>
                        <a14:foregroundMark x1="44378" y1="34337" x2="44578" y2="34137"/>
                        <a14:foregroundMark x1="23092" y1="63655" x2="23896" y2="63253"/>
                        <a14:foregroundMark x1="15863" y1="53614" x2="15863" y2="53614"/>
                        <a14:foregroundMark x1="18273" y1="51205" x2="18273" y2="51205"/>
                        <a14:foregroundMark x1="79518" y1="59839" x2="79719" y2="57430"/>
                        <a14:foregroundMark x1="77711" y1="66466" x2="76506" y2="64056"/>
                        <a14:backgroundMark x1="48926" y1="30176" x2="48926" y2="30176"/>
                        <a14:backgroundMark x1="32813" y1="56543" x2="32813" y2="56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4" y="3519643"/>
            <a:ext cx="2071756" cy="20717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714" b="90000" l="9984" r="89855">
                        <a14:foregroundMark x1="50886" y1="26000" x2="50725" y2="24429"/>
                        <a14:foregroundMark x1="57166" y1="11857" x2="57810" y2="11857"/>
                        <a14:foregroundMark x1="57971" y1="78857" x2="61031" y2="80429"/>
                        <a14:foregroundMark x1="46055" y1="82143" x2="43961" y2="81571"/>
                        <a14:foregroundMark x1="27375" y1="12000" x2="27375" y2="12000"/>
                        <a14:foregroundMark x1="24316" y1="13000" x2="24316" y2="13000"/>
                        <a14:foregroundMark x1="24316" y1="10571" x2="24316" y2="10571"/>
                        <a14:foregroundMark x1="25765" y1="10857" x2="25765" y2="10857"/>
                        <a14:foregroundMark x1="28341" y1="11000" x2="28341" y2="11000"/>
                        <a14:foregroundMark x1="29147" y1="12286" x2="29147" y2="12286"/>
                        <a14:backgroundMark x1="52657" y1="36857" x2="52657" y2="36857"/>
                        <a14:backgroundMark x1="55556" y1="36714" x2="55556" y2="36714"/>
                        <a14:backgroundMark x1="57649" y1="36857" x2="57649" y2="3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0" y="3305998"/>
            <a:ext cx="2262010" cy="254976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53" b="95977" l="289" r="96824">
                        <a14:foregroundMark x1="59384" y1="8621" x2="58710" y2="8621"/>
                        <a14:foregroundMark x1="64004" y1="8949" x2="64870" y2="8949"/>
                        <a14:foregroundMark x1="55630" y1="89573" x2="58710" y2="90312"/>
                        <a14:foregroundMark x1="60058" y1="88834" x2="60250" y2="84647"/>
                        <a14:foregroundMark x1="36189" y1="86371" x2="38210" y2="86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15" y="3568953"/>
            <a:ext cx="1779920" cy="2086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88" b="95851" l="5037" r="96593">
                        <a14:foregroundMark x1="52296" y1="25179" x2="55556" y2="25322"/>
                        <a14:foregroundMark x1="48000" y1="21888" x2="47704" y2="21745"/>
                        <a14:foregroundMark x1="78074" y1="46781" x2="83111" y2="52504"/>
                        <a14:foregroundMark x1="86074" y1="54506" x2="88593" y2="56223"/>
                        <a14:foregroundMark x1="88741" y1="57797" x2="87556" y2="58083"/>
                        <a14:foregroundMark x1="67852" y1="34335" x2="67852" y2="30329"/>
                        <a14:foregroundMark x1="20741" y1="53648" x2="22370" y2="47067"/>
                        <a14:foregroundMark x1="29333" y1="44063" x2="30963" y2="46209"/>
                        <a14:foregroundMark x1="18074" y1="51645" x2="16296" y2="51502"/>
                        <a14:foregroundMark x1="32000" y1="83262" x2="41185" y2="84406"/>
                        <a14:foregroundMark x1="44889" y1="79399" x2="44889" y2="79399"/>
                        <a14:foregroundMark x1="58222" y1="83691" x2="61481" y2="84120"/>
                        <a14:foregroundMark x1="61926" y1="88269" x2="60148" y2="88269"/>
                        <a14:foregroundMark x1="16741" y1="55222" x2="16741" y2="55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" y="3423882"/>
            <a:ext cx="2262010" cy="234243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32" b="96137" l="1508" r="95310">
                        <a14:foregroundMark x1="28476" y1="23319" x2="28308" y2="20315"/>
                        <a14:foregroundMark x1="33668" y1="22031" x2="35176" y2="17597"/>
                        <a14:foregroundMark x1="74707" y1="47639" x2="75042" y2="35336"/>
                        <a14:foregroundMark x1="77722" y1="21459" x2="79564" y2="14592"/>
                        <a14:foregroundMark x1="82747" y1="11588" x2="84087" y2="8441"/>
                        <a14:foregroundMark x1="85260" y1="10014" x2="85260" y2="10014"/>
                        <a14:foregroundMark x1="77219" y1="25894" x2="75209" y2="25894"/>
                        <a14:foregroundMark x1="68342" y1="85551" x2="76884" y2="87411"/>
                        <a14:foregroundMark x1="26298" y1="86981" x2="24121" y2="86981"/>
                        <a14:foregroundMark x1="7538" y1="71388" x2="9213" y2="68526"/>
                        <a14:foregroundMark x1="11558" y1="68526" x2="15578" y2="66810"/>
                        <a14:foregroundMark x1="16750" y1="61516" x2="16750" y2="61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3" y="3442721"/>
            <a:ext cx="1945989" cy="227846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546" b="98032" l="9961" r="92090">
                        <a14:foregroundMark x1="54297" y1="7335" x2="54297" y2="7335"/>
                        <a14:foregroundMark x1="54492" y1="12165" x2="53125" y2="11091"/>
                        <a14:foregroundMark x1="39355" y1="28801" x2="37988" y2="28801"/>
                        <a14:foregroundMark x1="27441" y1="43113" x2="26074" y2="42039"/>
                        <a14:foregroundMark x1="58301" y1="91055" x2="64844" y2="88551"/>
                        <a14:foregroundMark x1="61426" y1="86762" x2="62207" y2="83542"/>
                        <a14:foregroundMark x1="60254" y1="85689" x2="59668" y2="81574"/>
                        <a14:foregroundMark x1="42188" y1="87120" x2="39551" y2="83900"/>
                        <a14:foregroundMark x1="38770" y1="88909" x2="34863" y2="88909"/>
                        <a14:foregroundMark x1="42188" y1="89624" x2="42578" y2="93023"/>
                        <a14:foregroundMark x1="49707" y1="92665" x2="50488" y2="94812"/>
                        <a14:foregroundMark x1="45605" y1="20394" x2="46680" y2="18426"/>
                        <a14:foregroundMark x1="41797" y1="20930" x2="40918" y2="19141"/>
                        <a14:foregroundMark x1="70215" y1="33453" x2="71484" y2="29517"/>
                        <a14:foregroundMark x1="68359" y1="62612" x2="69824" y2="64937"/>
                        <a14:foregroundMark x1="65234" y1="60107" x2="65234" y2="60107"/>
                        <a14:foregroundMark x1="61230" y1="74419" x2="60645" y2="72272"/>
                        <a14:foregroundMark x1="58594" y1="69410" x2="58203" y2="69052"/>
                        <a14:foregroundMark x1="66016" y1="61002" x2="66016" y2="61002"/>
                        <a14:backgroundMark x1="34082" y1="28623" x2="34082" y2="28623"/>
                        <a14:backgroundMark x1="32715" y1="24687" x2="32715" y2="24687"/>
                        <a14:backgroundMark x1="31543" y1="25224" x2="31543" y2="25224"/>
                        <a14:backgroundMark x1="44043" y1="24866" x2="44043" y2="24866"/>
                        <a14:backgroundMark x1="45215" y1="32916" x2="45215" y2="32916"/>
                        <a14:backgroundMark x1="71387" y1="38283" x2="71387" y2="38283"/>
                        <a14:backgroundMark x1="61426" y1="42218" x2="61426" y2="42218"/>
                        <a14:backgroundMark x1="62012" y1="39535" x2="62012" y2="39535"/>
                        <a14:backgroundMark x1="61426" y1="58497" x2="61426" y2="58497"/>
                        <a14:backgroundMark x1="63965" y1="59213" x2="63965" y2="59213"/>
                        <a14:backgroundMark x1="62402" y1="59034" x2="62402" y2="59034"/>
                        <a14:backgroundMark x1="59961" y1="56708" x2="59961" y2="56708"/>
                        <a14:backgroundMark x1="55762" y1="32737" x2="55762" y2="32737"/>
                        <a14:backgroundMark x1="50977" y1="40429" x2="50977" y2="40429"/>
                        <a14:backgroundMark x1="52344" y1="38283" x2="52344" y2="38283"/>
                        <a14:backgroundMark x1="33691" y1="61538" x2="34375" y2="61538"/>
                        <a14:backgroundMark x1="30762" y1="44007" x2="30762" y2="43292"/>
                        <a14:backgroundMark x1="49902" y1="29338" x2="49805" y2="27549"/>
                        <a14:backgroundMark x1="45020" y1="28265" x2="45020" y2="28265"/>
                        <a14:backgroundMark x1="47070" y1="41324" x2="47070" y2="41324"/>
                        <a14:backgroundMark x1="43750" y1="72272" x2="43750" y2="72272"/>
                        <a14:backgroundMark x1="45898" y1="60286" x2="46289" y2="59571"/>
                        <a14:backgroundMark x1="52539" y1="64043" x2="52539" y2="64043"/>
                        <a14:backgroundMark x1="49707" y1="73703" x2="49707" y2="73703"/>
                        <a14:backgroundMark x1="35059" y1="51699" x2="35059" y2="51699"/>
                        <a14:backgroundMark x1="46387" y1="34168" x2="46387" y2="34168"/>
                        <a14:backgroundMark x1="49414" y1="31306" x2="49414" y2="31306"/>
                        <a14:backgroundMark x1="52441" y1="37030" x2="52441" y2="37030"/>
                        <a14:backgroundMark x1="51660" y1="33810" x2="51660" y2="33810"/>
                        <a14:backgroundMark x1="44922" y1="62612" x2="44922" y2="62612"/>
                        <a14:backgroundMark x1="44629" y1="61717" x2="44238" y2="60823"/>
                        <a14:backgroundMark x1="51074" y1="77460" x2="51270" y2="75492"/>
                        <a14:backgroundMark x1="53516" y1="78175" x2="53809" y2="76744"/>
                        <a14:backgroundMark x1="46680" y1="77639" x2="46387" y2="77102"/>
                        <a14:backgroundMark x1="45117" y1="70125" x2="45117" y2="70125"/>
                        <a14:backgroundMark x1="29199" y1="43292" x2="29297" y2="42576"/>
                        <a14:backgroundMark x1="30957" y1="42039" x2="30762" y2="41860"/>
                        <a14:backgroundMark x1="49316" y1="40608" x2="49609" y2="40608"/>
                        <a14:backgroundMark x1="63086" y1="38819" x2="63086" y2="38819"/>
                        <a14:backgroundMark x1="58105" y1="46154" x2="58105" y2="46154"/>
                        <a14:backgroundMark x1="57715" y1="69052" x2="57813" y2="69052"/>
                        <a14:backgroundMark x1="54492" y1="73703" x2="54688" y2="73524"/>
                        <a14:backgroundMark x1="51660" y1="72630" x2="51660" y2="71556"/>
                        <a14:backgroundMark x1="44434" y1="64401" x2="44434" y2="64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9" r="19581"/>
          <a:stretch/>
        </p:blipFill>
        <p:spPr>
          <a:xfrm>
            <a:off x="345061" y="1036404"/>
            <a:ext cx="5780097" cy="471041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852626" y="3260191"/>
            <a:ext cx="1403850" cy="1139420"/>
            <a:chOff x="486761" y="3845939"/>
            <a:chExt cx="1403850" cy="113942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2" r="11600"/>
            <a:stretch/>
          </p:blipFill>
          <p:spPr>
            <a:xfrm>
              <a:off x="486761" y="3977359"/>
              <a:ext cx="1403850" cy="100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13" name="Овал 12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060396" y="3913279"/>
              <a:ext cx="61266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129521" y="2180272"/>
            <a:ext cx="1422099" cy="1095201"/>
            <a:chOff x="505105" y="3845939"/>
            <a:chExt cx="1422099" cy="1095201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21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7" r="10907"/>
            <a:stretch/>
          </p:blipFill>
          <p:spPr>
            <a:xfrm>
              <a:off x="505105" y="3933140"/>
              <a:ext cx="1422099" cy="10080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8" name="Овал 17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065205" y="3913279"/>
              <a:ext cx="60305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558205" y="1734544"/>
            <a:ext cx="1429311" cy="1141196"/>
            <a:chOff x="489325" y="3845939"/>
            <a:chExt cx="1429311" cy="114119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95625" l="12188" r="881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3" r="10861"/>
            <a:stretch/>
          </p:blipFill>
          <p:spPr>
            <a:xfrm>
              <a:off x="489325" y="3979135"/>
              <a:ext cx="1429311" cy="100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043565" y="3913279"/>
              <a:ext cx="6463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ОН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714231" y="2270604"/>
            <a:ext cx="1450133" cy="1122896"/>
            <a:chOff x="475693" y="3845939"/>
            <a:chExt cx="1450133" cy="1122896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11" r="10454"/>
            <a:stretch/>
          </p:blipFill>
          <p:spPr>
            <a:xfrm>
              <a:off x="475693" y="3960835"/>
              <a:ext cx="1450133" cy="100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065205" y="3913279"/>
              <a:ext cx="60305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276346" y="2864145"/>
            <a:ext cx="1411356" cy="1148594"/>
            <a:chOff x="458373" y="3845939"/>
            <a:chExt cx="1411356" cy="1148594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4" r="10952"/>
            <a:stretch/>
          </p:blipFill>
          <p:spPr>
            <a:xfrm>
              <a:off x="458373" y="3986533"/>
              <a:ext cx="1411356" cy="100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30" name="Овал 29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060396" y="3913279"/>
              <a:ext cx="61266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599204" y="3947548"/>
            <a:ext cx="1398993" cy="1151474"/>
            <a:chOff x="473779" y="3845939"/>
            <a:chExt cx="1398993" cy="1151474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21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71" r="12264"/>
            <a:stretch/>
          </p:blipFill>
          <p:spPr>
            <a:xfrm>
              <a:off x="473779" y="3989413"/>
              <a:ext cx="1398993" cy="100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34" name="Овал 33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052382" y="3913279"/>
              <a:ext cx="62869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130077" y="3878336"/>
            <a:ext cx="1620078" cy="1277168"/>
            <a:chOff x="359145" y="3845939"/>
            <a:chExt cx="1620078" cy="1277168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2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25" r="11525"/>
            <a:stretch/>
          </p:blipFill>
          <p:spPr>
            <a:xfrm>
              <a:off x="359145" y="3960190"/>
              <a:ext cx="1620078" cy="116291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38" name="Овал 37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026734" y="3913279"/>
              <a:ext cx="67999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ЫН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463325" y="3043860"/>
            <a:ext cx="1430734" cy="1109892"/>
            <a:chOff x="464715" y="3845939"/>
            <a:chExt cx="1430734" cy="1109892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23" r="10993"/>
            <a:stretch/>
          </p:blipFill>
          <p:spPr>
            <a:xfrm>
              <a:off x="464715" y="3947831"/>
              <a:ext cx="1430734" cy="100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42" name="Овал 41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052382" y="3913279"/>
              <a:ext cx="62869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ЭН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6123091" y="915362"/>
            <a:ext cx="2473756" cy="2592379"/>
          </a:xfrm>
          <a:prstGeom prst="roundRect">
            <a:avLst>
              <a:gd name="adj" fmla="val 13769"/>
            </a:avLst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500030" y="1057214"/>
            <a:ext cx="17219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 - УН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83944" y="1666692"/>
            <a:ext cx="1755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- ЭН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04475" y="2268459"/>
            <a:ext cx="17219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 - ЕН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465904" y="2837634"/>
            <a:ext cx="18004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 - ЫН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2" y="5919847"/>
            <a:ext cx="758449" cy="68853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78" y="2350750"/>
            <a:ext cx="3596952" cy="372254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223" y="3905571"/>
            <a:ext cx="2768967" cy="276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39662 0.01505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38607 0.00555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38997 0.00694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39557 0.0171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79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37813 0.0081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38177 0.008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38659 0.0199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/>
      <p:bldP spid="45" grpId="1"/>
      <p:bldP spid="47" grpId="0"/>
      <p:bldP spid="47" grpId="1"/>
      <p:bldP spid="48" grpId="0"/>
      <p:bldP spid="48" grpId="1"/>
      <p:bldP spid="49" grpId="0"/>
      <p:bldP spid="4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A3B8C06-63A3-4CE0-9E07-32F721953813}"/>
</file>

<file path=customXml/itemProps2.xml><?xml version="1.0" encoding="utf-8"?>
<ds:datastoreItem xmlns:ds="http://schemas.openxmlformats.org/officeDocument/2006/customXml" ds:itemID="{7F2D1D84-C5B0-4A2F-90BD-AE4F940F0DC3}"/>
</file>

<file path=customXml/itemProps3.xml><?xml version="1.0" encoding="utf-8"?>
<ds:datastoreItem xmlns:ds="http://schemas.openxmlformats.org/officeDocument/2006/customXml" ds:itemID="{E238D731-5727-451B-9712-1D76A0530B02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2026-01-20T12:28:07Z</dcterms:created>
  <dcterms:modified xsi:type="dcterms:W3CDTF">2026-01-22T14:40:00Z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