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031B9E-9C26-49F4-A267-D293ECBCAF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D73F4D5-1377-49DD-9D0F-3AD8C878B2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5219A-DA38-47C2-9B1A-487D70994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0CDC7-2390-4E7A-8E73-17CD2EAD5E75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7B355E-FFEB-49BA-BE13-198E7377B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AD9718-D01A-4CCD-B5E3-AF2606B1A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E560B-3D74-41F1-B450-A6110B586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728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0B4D39-650D-4191-A56D-D4494B6F8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FF8E81-5BCB-42ED-903D-88960E8C86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9284E-E70E-4289-9D51-F4E8474EF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0CDC7-2390-4E7A-8E73-17CD2EAD5E75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6765C1-5945-44DD-845F-BF171035F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96134D-0071-45A6-B567-57273DBE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E560B-3D74-41F1-B450-A6110B586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119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21B43E5-5122-4D89-AD19-9B39FEE7DE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AEFA141-BB46-42DD-AD51-5CDD7BD997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03D522-9AE9-4D30-A4E5-D017FFF10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0CDC7-2390-4E7A-8E73-17CD2EAD5E75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D339B3-D64C-4F7D-9D98-D7B5C8AB1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DF9A84-9CC5-4FB2-B649-DC74AB2D9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E560B-3D74-41F1-B450-A6110B586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847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AAD0CC-A993-4C47-9D79-2AB7A8926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E93E5-CE2E-4D10-A364-D32C528CF9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F7130B-86B2-47D3-A27C-1809A4E74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0CDC7-2390-4E7A-8E73-17CD2EAD5E75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1BD84F-1FAD-4C6E-AB15-33FA3D6E1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A40378-9D8F-42A9-84E5-B64C707ED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E560B-3D74-41F1-B450-A6110B586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299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24CA09-CCCD-4139-9099-9EE2F8BDC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69343F-32D0-4FEF-ADDB-A806995DC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6B882A-A426-465E-977E-EB0ACB00A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0CDC7-2390-4E7A-8E73-17CD2EAD5E75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F79471-B9B3-4B72-AB63-B2526A306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AAE19F-7E8D-4424-BA17-360ED847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E560B-3D74-41F1-B450-A6110B586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072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32E61-10CA-4A3B-8E54-96948AE38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9D75AA-FF3C-47E9-93A8-94B776B659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4E8772-508B-44A7-A855-C5DCE71F68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88555F-7692-40CA-BFC5-39040846D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0CDC7-2390-4E7A-8E73-17CD2EAD5E75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0AF8B6-1EFA-497C-9FAA-903756419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5DA67D7-336E-4952-BD98-FAC5C145B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E560B-3D74-41F1-B450-A6110B586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690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B5AAF8-28A8-4FA4-8DC2-5F7D6CF07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366282-8A8D-48D7-A8B9-05D2B1F231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9F6330A-0F00-440D-966E-B6102ED72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23C73C6-E1CF-4A1F-ABB4-3778FBC1C6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6688D2B-6B35-4D7B-A1BA-8499757FCD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5DFF959-7801-44C5-B2DA-BD1F62DBA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0CDC7-2390-4E7A-8E73-17CD2EAD5E75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504E00E-9EC8-4B9F-8B96-34B96F196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C259371-C546-4999-8F95-2FB6778CF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E560B-3D74-41F1-B450-A6110B586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499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56A418-398C-4257-A466-529AB4438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7C92A4F-F792-40B3-BCC8-3F5BEEE52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0CDC7-2390-4E7A-8E73-17CD2EAD5E75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BFC7713-2E6C-4BFC-B6D2-7BD93DE3F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02B05BB-62A0-4F42-B6F8-F11E5E06C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E560B-3D74-41F1-B450-A6110B586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360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27DF3D6-E261-401F-A0CA-98034DE88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0CDC7-2390-4E7A-8E73-17CD2EAD5E75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4EB1902-6744-4B9C-8A9F-B05A0E2C6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D21749-E51C-4460-B3FC-FC7A31F85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E560B-3D74-41F1-B450-A6110B586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423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E41984-A934-43AE-97A6-A83EB4A8F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971BE6-41EB-4E75-91A6-87A46F274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BA1B458-460F-4817-8B60-022464749E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46B543-7015-45F4-A667-F54A219C2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0CDC7-2390-4E7A-8E73-17CD2EAD5E75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D8CAB2-DAAE-4A41-B808-8056F88ED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281F60-B367-40E4-9F40-60E810E9C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E560B-3D74-41F1-B450-A6110B586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835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DF9509-24A5-4068-8CDD-FAC753B23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4D52ED0-C109-4E72-8A02-44C8C4D9BA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4C23E79-0D1C-4CD3-B7FA-45C402BB16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509D27E-1221-497E-B859-032D99C6B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0CDC7-2390-4E7A-8E73-17CD2EAD5E75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2D5AA6-9DF9-4B76-B13B-8D41498B5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9F4AA2-EDC8-451D-86F5-1D57070A3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E560B-3D74-41F1-B450-A6110B586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75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D1ADC4-8887-47D5-A994-3F0E9D5D2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4A5FC1-E393-4EB9-97B9-3DDC8BD29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24E7B1-A40C-40E9-89E2-10BA18BFFF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0CDC7-2390-4E7A-8E73-17CD2EAD5E75}" type="datetimeFigureOut">
              <a:rPr lang="ru-RU" smtClean="0"/>
              <a:t>22.01.2026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390F18-642B-4875-B25E-68EC62A56D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28A897-2339-42E0-BFA7-AA3D1EBFF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E560B-3D74-41F1-B450-A6110B586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39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686397-86A4-47B3-B422-6B3BF608C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E63C7901-BE54-400C-A9D1-490CC0490A89}"/>
              </a:ext>
            </a:extLst>
          </p:cNvPr>
          <p:cNvSpPr/>
          <p:nvPr/>
        </p:nvSpPr>
        <p:spPr>
          <a:xfrm>
            <a:off x="225574" y="263951"/>
            <a:ext cx="7978019" cy="643850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4BB715F-90A1-4EDB-8935-FF6FE2A17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841291" y="3032645"/>
            <a:ext cx="2713011" cy="271301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F6ACBF-6167-4606-8EF1-B780D92C9E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41" y="1661713"/>
            <a:ext cx="7173538" cy="374980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F1D9C7-17A1-4F43-928F-DDE5D6F3B5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552" y="1600868"/>
            <a:ext cx="7289938" cy="38106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2D8C3B3-C4F7-4CE5-96EA-33E1CE13C0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9883" y="749303"/>
            <a:ext cx="5138932" cy="51389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3B2EC51-037F-4E69-B660-3B38ED5CF2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2759" y="1171697"/>
            <a:ext cx="4816056" cy="481605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273DD2A-4FE9-4839-8CE1-D3D5FA9267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146" y="1080169"/>
            <a:ext cx="5127192" cy="512719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3A00EFE-289F-4A9B-ABF3-50A69AE5C7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2931" y="969765"/>
            <a:ext cx="5003524" cy="50035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8C0ACB7-72BC-4DA5-A399-17A6AA28A4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5875" y="1040385"/>
            <a:ext cx="4591463" cy="459146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4ACD628-C165-42E6-8282-CC13A5049D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7656" y="1137190"/>
            <a:ext cx="4611694" cy="461169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252675F-4FF1-4D43-B6ED-CCAE335322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3879" y="1074892"/>
            <a:ext cx="4591463" cy="459146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8CE9157-C24A-49CB-84EA-65C687A44F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3583" y="1109116"/>
            <a:ext cx="4611694" cy="461169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D4A6B47-9F66-4F0F-80CC-5D8DA32450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8722" y="806313"/>
            <a:ext cx="4591463" cy="459146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E2CF065-AAB1-48E5-963A-43F5AFE1D8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0526" y="907467"/>
            <a:ext cx="4807548" cy="480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35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03C9762-D221-4661-8839-258B13664F9A}"/>
</file>

<file path=customXml/itemProps2.xml><?xml version="1.0" encoding="utf-8"?>
<ds:datastoreItem xmlns:ds="http://schemas.openxmlformats.org/officeDocument/2006/customXml" ds:itemID="{BD364A4B-D0EC-424A-AAA1-12381A078BA9}"/>
</file>

<file path=customXml/itemProps3.xml><?xml version="1.0" encoding="utf-8"?>
<ds:datastoreItem xmlns:ds="http://schemas.openxmlformats.org/officeDocument/2006/customXml" ds:itemID="{D02322A8-95E2-4A5C-B2B5-BC9E8240167B}"/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4</cp:revision>
  <dcterms:created xsi:type="dcterms:W3CDTF">2026-01-22T13:55:18Z</dcterms:created>
  <dcterms:modified xsi:type="dcterms:W3CDTF">2026-01-22T14:09:18Z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