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60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31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18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27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09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07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57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31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25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4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1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62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896817" y="764931"/>
            <a:ext cx="7069014" cy="5222631"/>
          </a:xfrm>
          <a:prstGeom prst="roundRect">
            <a:avLst>
              <a:gd name="adj" fmla="val 6230"/>
            </a:avLst>
          </a:prstGeom>
          <a:solidFill>
            <a:schemeClr val="bg1">
              <a:alpha val="75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6219091" y="4270845"/>
            <a:ext cx="1650084" cy="1620000"/>
            <a:chOff x="6219091" y="4270845"/>
            <a:chExt cx="1650084" cy="1620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219091" y="4270845"/>
              <a:ext cx="1650084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лыбающееся лицо 14"/>
            <p:cNvSpPr/>
            <p:nvPr/>
          </p:nvSpPr>
          <p:spPr>
            <a:xfrm>
              <a:off x="6356839" y="4422531"/>
              <a:ext cx="351693" cy="325316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Улыбающееся лицо 15"/>
            <p:cNvSpPr/>
            <p:nvPr/>
          </p:nvSpPr>
          <p:spPr>
            <a:xfrm>
              <a:off x="6356838" y="4918187"/>
              <a:ext cx="351693" cy="325316"/>
            </a:xfrm>
            <a:prstGeom prst="smileyFac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Улыбающееся лицо 16"/>
            <p:cNvSpPr/>
            <p:nvPr/>
          </p:nvSpPr>
          <p:spPr>
            <a:xfrm>
              <a:off x="6356838" y="5399049"/>
              <a:ext cx="351693" cy="325316"/>
            </a:xfrm>
            <a:prstGeom prst="smileyFac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08531" y="4361980"/>
              <a:ext cx="1130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Права рука вгору.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93545" y="4840226"/>
              <a:ext cx="1042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Плесни в долоні.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91095" y="5329152"/>
              <a:ext cx="11654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Ліва рука вгору.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762996" y="2573967"/>
            <a:ext cx="1620000" cy="1620000"/>
            <a:chOff x="2762996" y="2573967"/>
            <a:chExt cx="1620000" cy="16200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762996" y="2573967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Улыбающееся лицо 25"/>
            <p:cNvSpPr/>
            <p:nvPr/>
          </p:nvSpPr>
          <p:spPr>
            <a:xfrm>
              <a:off x="3936937" y="2682179"/>
              <a:ext cx="351693" cy="325316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6" t="15000" r="7992" b="19872"/>
            <a:stretch/>
          </p:blipFill>
          <p:spPr>
            <a:xfrm>
              <a:off x="2909089" y="2905747"/>
              <a:ext cx="1327814" cy="1018927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4506086" y="2566246"/>
            <a:ext cx="1620000" cy="1620000"/>
            <a:chOff x="4506086" y="2566246"/>
            <a:chExt cx="1620000" cy="1620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506086" y="2566246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Улыбающееся лицо 27"/>
            <p:cNvSpPr/>
            <p:nvPr/>
          </p:nvSpPr>
          <p:spPr>
            <a:xfrm>
              <a:off x="5632216" y="2682179"/>
              <a:ext cx="351693" cy="325316"/>
            </a:xfrm>
            <a:prstGeom prst="smileyFac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58" b="71885" l="1124" r="970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5" t="14855" r="7446" b="27986"/>
            <a:stretch/>
          </p:blipFill>
          <p:spPr>
            <a:xfrm>
              <a:off x="4642338" y="2734408"/>
              <a:ext cx="1266093" cy="1292470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2762996" y="4270845"/>
            <a:ext cx="1620000" cy="1620000"/>
            <a:chOff x="2762996" y="4270845"/>
            <a:chExt cx="1620000" cy="1620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762996" y="4270845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Улыбающееся лицо 30"/>
            <p:cNvSpPr/>
            <p:nvPr/>
          </p:nvSpPr>
          <p:spPr>
            <a:xfrm>
              <a:off x="3885210" y="4422531"/>
              <a:ext cx="351693" cy="325316"/>
            </a:xfrm>
            <a:prstGeom prst="smileyFac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6" t="16026" r="16068" b="17564"/>
            <a:stretch/>
          </p:blipFill>
          <p:spPr>
            <a:xfrm>
              <a:off x="2909089" y="4642128"/>
              <a:ext cx="1204128" cy="1148689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2746129" y="861647"/>
            <a:ext cx="1620000" cy="1620000"/>
            <a:chOff x="2746129" y="861647"/>
            <a:chExt cx="1620000" cy="16200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746129" y="861647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Улыбающееся лицо 29"/>
            <p:cNvSpPr/>
            <p:nvPr/>
          </p:nvSpPr>
          <p:spPr>
            <a:xfrm>
              <a:off x="3885210" y="953429"/>
              <a:ext cx="351693" cy="325316"/>
            </a:xfrm>
            <a:prstGeom prst="smileyFac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2" t="8292" b="13863"/>
            <a:stretch/>
          </p:blipFill>
          <p:spPr>
            <a:xfrm flipH="1">
              <a:off x="2791421" y="1117046"/>
              <a:ext cx="1511959" cy="1291405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4497652" y="861647"/>
            <a:ext cx="1620000" cy="1620000"/>
            <a:chOff x="4497652" y="861647"/>
            <a:chExt cx="1620000" cy="16200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497652" y="861647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Улыбающееся лицо 32"/>
            <p:cNvSpPr/>
            <p:nvPr/>
          </p:nvSpPr>
          <p:spPr>
            <a:xfrm>
              <a:off x="5638439" y="953429"/>
              <a:ext cx="351693" cy="325316"/>
            </a:xfrm>
            <a:prstGeom prst="smileyFac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01" t="17820" r="21197" b="29744"/>
            <a:stretch/>
          </p:blipFill>
          <p:spPr>
            <a:xfrm>
              <a:off x="4703051" y="1260412"/>
              <a:ext cx="1126130" cy="999105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6249176" y="2566246"/>
            <a:ext cx="1621117" cy="1620000"/>
            <a:chOff x="6249176" y="2566246"/>
            <a:chExt cx="1621117" cy="1620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249176" y="2566246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Улыбающееся лицо 24"/>
            <p:cNvSpPr/>
            <p:nvPr/>
          </p:nvSpPr>
          <p:spPr>
            <a:xfrm>
              <a:off x="7384128" y="2682179"/>
              <a:ext cx="351693" cy="325316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55"/>
            <a:stretch/>
          </p:blipFill>
          <p:spPr>
            <a:xfrm>
              <a:off x="6281898" y="2749232"/>
              <a:ext cx="1588395" cy="130638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1019906" y="861647"/>
            <a:ext cx="1620000" cy="1620000"/>
            <a:chOff x="1019906" y="861647"/>
            <a:chExt cx="1620000" cy="16200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019906" y="861647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Улыбающееся лицо 26"/>
            <p:cNvSpPr/>
            <p:nvPr/>
          </p:nvSpPr>
          <p:spPr>
            <a:xfrm>
              <a:off x="2152828" y="953429"/>
              <a:ext cx="351693" cy="325316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7" t="11410" r="20555" b="18590"/>
            <a:stretch/>
          </p:blipFill>
          <p:spPr>
            <a:xfrm>
              <a:off x="1171421" y="1118742"/>
              <a:ext cx="1163249" cy="1290923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4497652" y="4270845"/>
            <a:ext cx="1620000" cy="1620000"/>
            <a:chOff x="4497652" y="4270845"/>
            <a:chExt cx="1620000" cy="1620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497652" y="4270845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Улыбающееся лицо 21"/>
            <p:cNvSpPr/>
            <p:nvPr/>
          </p:nvSpPr>
          <p:spPr>
            <a:xfrm>
              <a:off x="5640832" y="4406028"/>
              <a:ext cx="351693" cy="325316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85" t="10384" r="16838" b="23077"/>
            <a:stretch/>
          </p:blipFill>
          <p:spPr>
            <a:xfrm>
              <a:off x="4677708" y="4613214"/>
              <a:ext cx="1204830" cy="1177603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1019906" y="4270845"/>
            <a:ext cx="1620000" cy="1620000"/>
            <a:chOff x="1019906" y="4270845"/>
            <a:chExt cx="1620000" cy="1620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019906" y="4270845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Улыбающееся лицо 22"/>
            <p:cNvSpPr/>
            <p:nvPr/>
          </p:nvSpPr>
          <p:spPr>
            <a:xfrm>
              <a:off x="2152828" y="4422531"/>
              <a:ext cx="351693" cy="325316"/>
            </a:xfrm>
            <a:prstGeom prst="smileyFac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5" t="5257" r="7863" b="18077"/>
            <a:stretch/>
          </p:blipFill>
          <p:spPr>
            <a:xfrm>
              <a:off x="1148060" y="4565859"/>
              <a:ext cx="1356461" cy="1246027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1019906" y="2566246"/>
            <a:ext cx="1620000" cy="1620000"/>
            <a:chOff x="1019906" y="2566246"/>
            <a:chExt cx="1620000" cy="16200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019906" y="2566246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Улыбающееся лицо 31"/>
            <p:cNvSpPr/>
            <p:nvPr/>
          </p:nvSpPr>
          <p:spPr>
            <a:xfrm>
              <a:off x="2160333" y="2682179"/>
              <a:ext cx="351693" cy="325316"/>
            </a:xfrm>
            <a:prstGeom prst="smileyFac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1" t="6202" r="14988" b="15594"/>
            <a:stretch/>
          </p:blipFill>
          <p:spPr>
            <a:xfrm>
              <a:off x="1087881" y="2633333"/>
              <a:ext cx="1378210" cy="1539490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6249176" y="861647"/>
            <a:ext cx="1620000" cy="1620000"/>
            <a:chOff x="6249176" y="861647"/>
            <a:chExt cx="1620000" cy="16200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249176" y="861647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Улыбающееся лицо 28"/>
            <p:cNvSpPr/>
            <p:nvPr/>
          </p:nvSpPr>
          <p:spPr>
            <a:xfrm>
              <a:off x="7384128" y="953429"/>
              <a:ext cx="351693" cy="325316"/>
            </a:xfrm>
            <a:prstGeom prst="smileyFac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3" t="13846" r="8889" b="19358"/>
            <a:stretch/>
          </p:blipFill>
          <p:spPr>
            <a:xfrm>
              <a:off x="6379218" y="1213150"/>
              <a:ext cx="1356603" cy="1151125"/>
            </a:xfrm>
            <a:prstGeom prst="rect">
              <a:avLst/>
            </a:prstGeom>
          </p:spPr>
        </p:pic>
      </p:grpSp>
      <p:pic>
        <p:nvPicPr>
          <p:cNvPr id="57" name="Рисунок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5987562"/>
            <a:ext cx="738552" cy="639106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710" y="2152772"/>
            <a:ext cx="3926572" cy="392657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819" y="3205309"/>
            <a:ext cx="2992582" cy="29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7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36C7CE4-9BFD-4289-8ED8-0947D89A51F1}"/>
</file>

<file path=customXml/itemProps2.xml><?xml version="1.0" encoding="utf-8"?>
<ds:datastoreItem xmlns:ds="http://schemas.openxmlformats.org/officeDocument/2006/customXml" ds:itemID="{035F923A-DA66-456C-8DF7-E9577C5A8A8E}"/>
</file>

<file path=customXml/itemProps3.xml><?xml version="1.0" encoding="utf-8"?>
<ds:datastoreItem xmlns:ds="http://schemas.openxmlformats.org/officeDocument/2006/customXml" ds:itemID="{60BE51C1-2314-40D1-A32F-3C0D4C0CEF08}"/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12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2026-01-22T08:20:36Z</dcterms:created>
  <dcterms:modified xsi:type="dcterms:W3CDTF">2026-01-22T13:28:06Z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