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0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1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8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7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9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7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7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1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25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4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1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2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896817" y="764931"/>
            <a:ext cx="7069014" cy="5222631"/>
          </a:xfrm>
          <a:prstGeom prst="roundRect">
            <a:avLst>
              <a:gd name="adj" fmla="val 6230"/>
            </a:avLst>
          </a:prstGeom>
          <a:solidFill>
            <a:schemeClr val="bg1">
              <a:alpha val="75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6219091" y="4270845"/>
            <a:ext cx="1650084" cy="1620000"/>
            <a:chOff x="6219091" y="4270845"/>
            <a:chExt cx="1650084" cy="162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219091" y="4270845"/>
              <a:ext cx="1650084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лыбающееся лицо 14"/>
            <p:cNvSpPr/>
            <p:nvPr/>
          </p:nvSpPr>
          <p:spPr>
            <a:xfrm>
              <a:off x="6356839" y="4422531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лыбающееся лицо 15"/>
            <p:cNvSpPr/>
            <p:nvPr/>
          </p:nvSpPr>
          <p:spPr>
            <a:xfrm>
              <a:off x="6356838" y="4918187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лыбающееся лицо 16"/>
            <p:cNvSpPr/>
            <p:nvPr/>
          </p:nvSpPr>
          <p:spPr>
            <a:xfrm>
              <a:off x="6356838" y="539904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8531" y="4361980"/>
              <a:ext cx="113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Права рука вгору.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93545" y="4840226"/>
              <a:ext cx="10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Плесни в долоні.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91095" y="5329152"/>
              <a:ext cx="1165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Ліва рука вгору.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762996" y="2573967"/>
            <a:ext cx="1620000" cy="1620000"/>
            <a:chOff x="2762996" y="2573967"/>
            <a:chExt cx="1620000" cy="162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762996" y="257396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Улыбающееся лицо 25"/>
            <p:cNvSpPr/>
            <p:nvPr/>
          </p:nvSpPr>
          <p:spPr>
            <a:xfrm>
              <a:off x="3936937" y="268217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6" t="15000" r="7992" b="19872"/>
            <a:stretch/>
          </p:blipFill>
          <p:spPr>
            <a:xfrm>
              <a:off x="2909089" y="2905747"/>
              <a:ext cx="1327814" cy="1018927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4506086" y="2566246"/>
            <a:ext cx="1620000" cy="1620000"/>
            <a:chOff x="4506086" y="2566246"/>
            <a:chExt cx="1620000" cy="162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50608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Улыбающееся лицо 27"/>
            <p:cNvSpPr/>
            <p:nvPr/>
          </p:nvSpPr>
          <p:spPr>
            <a:xfrm>
              <a:off x="5632216" y="268217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58" b="71885" l="1124" r="970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5" t="14855" r="7446" b="27986"/>
            <a:stretch/>
          </p:blipFill>
          <p:spPr>
            <a:xfrm>
              <a:off x="4642338" y="2734408"/>
              <a:ext cx="1266093" cy="129247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762996" y="4270845"/>
            <a:ext cx="1620000" cy="1620000"/>
            <a:chOff x="2762996" y="4270845"/>
            <a:chExt cx="1620000" cy="162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62996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Улыбающееся лицо 30"/>
            <p:cNvSpPr/>
            <p:nvPr/>
          </p:nvSpPr>
          <p:spPr>
            <a:xfrm>
              <a:off x="3885210" y="4422531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6026" r="16068" b="17564"/>
            <a:stretch/>
          </p:blipFill>
          <p:spPr>
            <a:xfrm>
              <a:off x="2909089" y="4642128"/>
              <a:ext cx="1204128" cy="114868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2746129" y="861647"/>
            <a:ext cx="1620000" cy="1620000"/>
            <a:chOff x="2746129" y="861647"/>
            <a:chExt cx="1620000" cy="162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746129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Улыбающееся лицо 29"/>
            <p:cNvSpPr/>
            <p:nvPr/>
          </p:nvSpPr>
          <p:spPr>
            <a:xfrm>
              <a:off x="3885210" y="95342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11667" r="7607" b="23718"/>
            <a:stretch/>
          </p:blipFill>
          <p:spPr>
            <a:xfrm flipH="1">
              <a:off x="2855997" y="1118742"/>
              <a:ext cx="1473501" cy="11407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497652" y="861647"/>
            <a:ext cx="1620000" cy="1620000"/>
            <a:chOff x="4497652" y="861647"/>
            <a:chExt cx="1620000" cy="162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497652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Улыбающееся лицо 32"/>
            <p:cNvSpPr/>
            <p:nvPr/>
          </p:nvSpPr>
          <p:spPr>
            <a:xfrm>
              <a:off x="5638439" y="95342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1" t="17820" r="21197" b="29744"/>
            <a:stretch/>
          </p:blipFill>
          <p:spPr>
            <a:xfrm>
              <a:off x="4703051" y="1260412"/>
              <a:ext cx="1126130" cy="99910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249176" y="2566246"/>
            <a:ext cx="1621117" cy="1620000"/>
            <a:chOff x="6249176" y="2566246"/>
            <a:chExt cx="1621117" cy="162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24917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Улыбающееся лицо 24"/>
            <p:cNvSpPr/>
            <p:nvPr/>
          </p:nvSpPr>
          <p:spPr>
            <a:xfrm>
              <a:off x="7384128" y="268217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55"/>
            <a:stretch/>
          </p:blipFill>
          <p:spPr>
            <a:xfrm>
              <a:off x="6281898" y="2749232"/>
              <a:ext cx="1588395" cy="13063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1019906" y="861647"/>
            <a:ext cx="1620000" cy="1620000"/>
            <a:chOff x="1019906" y="861647"/>
            <a:chExt cx="1620000" cy="162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019906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Улыбающееся лицо 26"/>
            <p:cNvSpPr/>
            <p:nvPr/>
          </p:nvSpPr>
          <p:spPr>
            <a:xfrm>
              <a:off x="2152828" y="95342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7" t="11410" r="20555" b="18590"/>
            <a:stretch/>
          </p:blipFill>
          <p:spPr>
            <a:xfrm>
              <a:off x="1171421" y="1118742"/>
              <a:ext cx="1163249" cy="1290923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4497652" y="4270845"/>
            <a:ext cx="1620000" cy="1620000"/>
            <a:chOff x="4497652" y="4270845"/>
            <a:chExt cx="1620000" cy="162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497652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Улыбающееся лицо 21"/>
            <p:cNvSpPr/>
            <p:nvPr/>
          </p:nvSpPr>
          <p:spPr>
            <a:xfrm>
              <a:off x="5640832" y="4406028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5" t="10384" r="16838" b="23077"/>
            <a:stretch/>
          </p:blipFill>
          <p:spPr>
            <a:xfrm>
              <a:off x="4677708" y="4613214"/>
              <a:ext cx="1204830" cy="117760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1019906" y="4270845"/>
            <a:ext cx="1620000" cy="1620000"/>
            <a:chOff x="1019906" y="4270845"/>
            <a:chExt cx="1620000" cy="162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19906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Улыбающееся лицо 22"/>
            <p:cNvSpPr/>
            <p:nvPr/>
          </p:nvSpPr>
          <p:spPr>
            <a:xfrm>
              <a:off x="2152828" y="4422531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5" t="5257" r="7863" b="18077"/>
            <a:stretch/>
          </p:blipFill>
          <p:spPr>
            <a:xfrm>
              <a:off x="1148060" y="4565859"/>
              <a:ext cx="1356461" cy="124602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1019906" y="2566246"/>
            <a:ext cx="1620000" cy="1620000"/>
            <a:chOff x="1019906" y="2566246"/>
            <a:chExt cx="1620000" cy="162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1990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Улыбающееся лицо 31"/>
            <p:cNvSpPr/>
            <p:nvPr/>
          </p:nvSpPr>
          <p:spPr>
            <a:xfrm>
              <a:off x="2160333" y="268217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1" t="6202" r="14988" b="15594"/>
            <a:stretch/>
          </p:blipFill>
          <p:spPr>
            <a:xfrm>
              <a:off x="1087881" y="2633333"/>
              <a:ext cx="1378210" cy="1539490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249176" y="861647"/>
            <a:ext cx="1620000" cy="1620000"/>
            <a:chOff x="6249176" y="861647"/>
            <a:chExt cx="1620000" cy="162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249176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Улыбающееся лицо 28"/>
            <p:cNvSpPr/>
            <p:nvPr/>
          </p:nvSpPr>
          <p:spPr>
            <a:xfrm>
              <a:off x="7384128" y="95342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3" t="13846" r="8889" b="19358"/>
            <a:stretch/>
          </p:blipFill>
          <p:spPr>
            <a:xfrm>
              <a:off x="6379218" y="1213150"/>
              <a:ext cx="1356603" cy="1151125"/>
            </a:xfrm>
            <a:prstGeom prst="rect">
              <a:avLst/>
            </a:prstGeom>
          </p:spPr>
        </p:pic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5987562"/>
            <a:ext cx="738552" cy="63910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60" y="2222960"/>
            <a:ext cx="3926572" cy="392657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19" y="3205309"/>
            <a:ext cx="2992582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81F382B-A1B6-4B80-959F-84DA5EEF9066}"/>
</file>

<file path=customXml/itemProps2.xml><?xml version="1.0" encoding="utf-8"?>
<ds:datastoreItem xmlns:ds="http://schemas.openxmlformats.org/officeDocument/2006/customXml" ds:itemID="{80E6FC7D-7DE0-4708-A081-51A9BF2494FF}"/>
</file>

<file path=customXml/itemProps3.xml><?xml version="1.0" encoding="utf-8"?>
<ds:datastoreItem xmlns:ds="http://schemas.openxmlformats.org/officeDocument/2006/customXml" ds:itemID="{AC59266B-213E-42B4-822E-BF632EF920C4}"/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12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2026-01-22T08:20:36Z</dcterms:created>
  <dcterms:modified xsi:type="dcterms:W3CDTF">2026-01-22T13:26:33Z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