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0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8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9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7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31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2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4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1EB5-02DE-4720-A7A2-3BEB4B0429A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8319-A785-40BD-A067-F82A4D570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6817" y="764931"/>
            <a:ext cx="7069014" cy="5222631"/>
          </a:xfrm>
          <a:prstGeom prst="roundRect">
            <a:avLst>
              <a:gd name="adj" fmla="val 6230"/>
            </a:avLst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219091" y="4270845"/>
            <a:ext cx="1650084" cy="1620000"/>
            <a:chOff x="6219091" y="4270845"/>
            <a:chExt cx="1650084" cy="162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219091" y="4270845"/>
              <a:ext cx="1650084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6356839" y="4422531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лыбающееся лицо 15"/>
            <p:cNvSpPr/>
            <p:nvPr/>
          </p:nvSpPr>
          <p:spPr>
            <a:xfrm>
              <a:off x="6356838" y="4918187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356838" y="539904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8531" y="4361980"/>
              <a:ext cx="1130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3545" y="4840226"/>
              <a:ext cx="10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Плесни в долоні.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1095" y="5329152"/>
              <a:ext cx="1165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Ліва рука вгору.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762996" y="2573967"/>
            <a:ext cx="1620000" cy="1620000"/>
            <a:chOff x="2762996" y="2573967"/>
            <a:chExt cx="1620000" cy="162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62996" y="257396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936937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6" t="15000" r="7992" b="19872"/>
            <a:stretch/>
          </p:blipFill>
          <p:spPr>
            <a:xfrm>
              <a:off x="2909089" y="2905747"/>
              <a:ext cx="1327814" cy="1018927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4506086" y="2566246"/>
            <a:ext cx="1620000" cy="1620000"/>
            <a:chOff x="4506086" y="2566246"/>
            <a:chExt cx="1620000" cy="162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50608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лыбающееся лицо 27"/>
            <p:cNvSpPr/>
            <p:nvPr/>
          </p:nvSpPr>
          <p:spPr>
            <a:xfrm>
              <a:off x="5632216" y="268217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058" b="71885" l="1124" r="970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5" t="14855" r="7446" b="27986"/>
            <a:stretch/>
          </p:blipFill>
          <p:spPr>
            <a:xfrm>
              <a:off x="4642338" y="2734408"/>
              <a:ext cx="1266093" cy="129247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62996" y="4270845"/>
            <a:ext cx="1620000" cy="1620000"/>
            <a:chOff x="2762996" y="4270845"/>
            <a:chExt cx="1620000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6299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лыбающееся лицо 30"/>
            <p:cNvSpPr/>
            <p:nvPr/>
          </p:nvSpPr>
          <p:spPr>
            <a:xfrm>
              <a:off x="3885210" y="4422531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6026" r="16068" b="17564"/>
            <a:stretch/>
          </p:blipFill>
          <p:spPr>
            <a:xfrm>
              <a:off x="2909089" y="4642128"/>
              <a:ext cx="1204128" cy="114868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2746129" y="861647"/>
            <a:ext cx="1620000" cy="1620000"/>
            <a:chOff x="2746129" y="861647"/>
            <a:chExt cx="1620000" cy="162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746129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Улыбающееся лицо 29"/>
            <p:cNvSpPr/>
            <p:nvPr/>
          </p:nvSpPr>
          <p:spPr>
            <a:xfrm>
              <a:off x="3885210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11667" r="7607" b="23718"/>
            <a:stretch/>
          </p:blipFill>
          <p:spPr>
            <a:xfrm flipH="1">
              <a:off x="2855997" y="1118742"/>
              <a:ext cx="1473501" cy="11407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497652" y="861647"/>
            <a:ext cx="1620000" cy="1620000"/>
            <a:chOff x="4497652" y="861647"/>
            <a:chExt cx="1620000" cy="162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97652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лыбающееся лицо 32"/>
            <p:cNvSpPr/>
            <p:nvPr/>
          </p:nvSpPr>
          <p:spPr>
            <a:xfrm>
              <a:off x="5638439" y="95342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1" t="17820" r="21197" b="29744"/>
            <a:stretch/>
          </p:blipFill>
          <p:spPr>
            <a:xfrm>
              <a:off x="4703051" y="1260412"/>
              <a:ext cx="1126130" cy="999105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249176" y="2566246"/>
            <a:ext cx="1620000" cy="1620000"/>
            <a:chOff x="6249176" y="2566246"/>
            <a:chExt cx="1620000" cy="162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917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>
              <a:off x="7384128" y="268217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16" t="22052" r="8248" b="24230"/>
            <a:stretch/>
          </p:blipFill>
          <p:spPr>
            <a:xfrm>
              <a:off x="6356838" y="2987823"/>
              <a:ext cx="1397379" cy="910578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019906" y="861647"/>
            <a:ext cx="1620000" cy="1620000"/>
            <a:chOff x="1019906" y="861647"/>
            <a:chExt cx="1620000" cy="162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01990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>
              <a:off x="2152828" y="953429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7" t="11410" r="20555" b="18590"/>
            <a:stretch/>
          </p:blipFill>
          <p:spPr>
            <a:xfrm>
              <a:off x="1171421" y="1118742"/>
              <a:ext cx="1163249" cy="1290923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4497652" y="4270845"/>
            <a:ext cx="1620000" cy="1620000"/>
            <a:chOff x="4497652" y="4270845"/>
            <a:chExt cx="1620000" cy="162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7652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лыбающееся лицо 21"/>
            <p:cNvSpPr/>
            <p:nvPr/>
          </p:nvSpPr>
          <p:spPr>
            <a:xfrm>
              <a:off x="5640832" y="4406028"/>
              <a:ext cx="351693" cy="325316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10384" r="16838" b="23077"/>
            <a:stretch/>
          </p:blipFill>
          <p:spPr>
            <a:xfrm>
              <a:off x="4677708" y="4613214"/>
              <a:ext cx="1204830" cy="117760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1019906" y="4270845"/>
            <a:ext cx="1620000" cy="1620000"/>
            <a:chOff x="1019906" y="4270845"/>
            <a:chExt cx="1620000" cy="162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019906" y="427084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>
              <a:off x="2152828" y="4422531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" t="5257" r="7863" b="18077"/>
            <a:stretch/>
          </p:blipFill>
          <p:spPr>
            <a:xfrm>
              <a:off x="1148060" y="4565859"/>
              <a:ext cx="1356461" cy="124602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1019906" y="2566246"/>
            <a:ext cx="1620000" cy="1620000"/>
            <a:chOff x="1019906" y="2566246"/>
            <a:chExt cx="1620000" cy="162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19906" y="256624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лыбающееся лицо 31"/>
            <p:cNvSpPr/>
            <p:nvPr/>
          </p:nvSpPr>
          <p:spPr>
            <a:xfrm>
              <a:off x="2160333" y="2682179"/>
              <a:ext cx="351693" cy="325316"/>
            </a:xfrm>
            <a:prstGeom prst="smileyFac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1" t="6202" r="14988" b="15594"/>
            <a:stretch/>
          </p:blipFill>
          <p:spPr>
            <a:xfrm>
              <a:off x="1087881" y="2633333"/>
              <a:ext cx="1378210" cy="153949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249176" y="861647"/>
            <a:ext cx="1620000" cy="1620000"/>
            <a:chOff x="6249176" y="861647"/>
            <a:chExt cx="1620000" cy="162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49176" y="86164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Улыбающееся лицо 28"/>
            <p:cNvSpPr/>
            <p:nvPr/>
          </p:nvSpPr>
          <p:spPr>
            <a:xfrm>
              <a:off x="7384128" y="953429"/>
              <a:ext cx="351693" cy="325316"/>
            </a:xfrm>
            <a:prstGeom prst="smileyFac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3" t="13846" r="8889" b="19358"/>
            <a:stretch/>
          </p:blipFill>
          <p:spPr>
            <a:xfrm>
              <a:off x="6379218" y="1213150"/>
              <a:ext cx="1356603" cy="1151125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5987562"/>
            <a:ext cx="738552" cy="63910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60" y="2222960"/>
            <a:ext cx="3926572" cy="392657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19" y="3205309"/>
            <a:ext cx="2992582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2C0A19-51EC-412F-80FB-B058A2465412}"/>
</file>

<file path=customXml/itemProps2.xml><?xml version="1.0" encoding="utf-8"?>
<ds:datastoreItem xmlns:ds="http://schemas.openxmlformats.org/officeDocument/2006/customXml" ds:itemID="{8AAC54D9-A21D-4373-994F-09D09E3AB5E4}"/>
</file>

<file path=customXml/itemProps3.xml><?xml version="1.0" encoding="utf-8"?>
<ds:datastoreItem xmlns:ds="http://schemas.openxmlformats.org/officeDocument/2006/customXml" ds:itemID="{07E1311A-236C-4E60-9950-BC5A71A80848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2026-01-22T08:20:36Z</dcterms:created>
  <dcterms:modified xsi:type="dcterms:W3CDTF">2026-01-22T13:09:35Z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