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91CF-74C7-42DA-873C-9322CECAB49A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9236-38E8-4C0C-B26C-1E4BF5F38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622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91CF-74C7-42DA-873C-9322CECAB49A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9236-38E8-4C0C-B26C-1E4BF5F38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844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91CF-74C7-42DA-873C-9322CECAB49A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9236-38E8-4C0C-B26C-1E4BF5F38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614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91CF-74C7-42DA-873C-9322CECAB49A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9236-38E8-4C0C-B26C-1E4BF5F38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62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91CF-74C7-42DA-873C-9322CECAB49A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9236-38E8-4C0C-B26C-1E4BF5F38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056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91CF-74C7-42DA-873C-9322CECAB49A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9236-38E8-4C0C-B26C-1E4BF5F38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150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91CF-74C7-42DA-873C-9322CECAB49A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9236-38E8-4C0C-B26C-1E4BF5F38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730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91CF-74C7-42DA-873C-9322CECAB49A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9236-38E8-4C0C-B26C-1E4BF5F38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840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91CF-74C7-42DA-873C-9322CECAB49A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9236-38E8-4C0C-B26C-1E4BF5F38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405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91CF-74C7-42DA-873C-9322CECAB49A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9236-38E8-4C0C-B26C-1E4BF5F38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502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91CF-74C7-42DA-873C-9322CECAB49A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9236-38E8-4C0C-B26C-1E4BF5F38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167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291CF-74C7-42DA-873C-9322CECAB49A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E9236-38E8-4C0C-B26C-1E4BF5F38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559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Рисунок 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896817" y="764931"/>
            <a:ext cx="7069014" cy="5222631"/>
          </a:xfrm>
          <a:prstGeom prst="roundRect">
            <a:avLst>
              <a:gd name="adj" fmla="val 6230"/>
            </a:avLst>
          </a:prstGeom>
          <a:solidFill>
            <a:schemeClr val="bg1">
              <a:alpha val="75000"/>
            </a:schemeClr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20"/>
          <p:cNvGrpSpPr/>
          <p:nvPr/>
        </p:nvGrpSpPr>
        <p:grpSpPr>
          <a:xfrm>
            <a:off x="6219091" y="4270845"/>
            <a:ext cx="1650084" cy="1620000"/>
            <a:chOff x="6219091" y="4270845"/>
            <a:chExt cx="1650084" cy="162000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6219091" y="4270845"/>
              <a:ext cx="1650084" cy="16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Улыбающееся лицо 14"/>
            <p:cNvSpPr/>
            <p:nvPr/>
          </p:nvSpPr>
          <p:spPr>
            <a:xfrm>
              <a:off x="6356839" y="4422531"/>
              <a:ext cx="351693" cy="325316"/>
            </a:xfrm>
            <a:prstGeom prst="smileyFac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Улыбающееся лицо 15"/>
            <p:cNvSpPr/>
            <p:nvPr/>
          </p:nvSpPr>
          <p:spPr>
            <a:xfrm>
              <a:off x="6356838" y="4918187"/>
              <a:ext cx="351693" cy="325316"/>
            </a:xfrm>
            <a:prstGeom prst="smileyFace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Улыбающееся лицо 16"/>
            <p:cNvSpPr/>
            <p:nvPr/>
          </p:nvSpPr>
          <p:spPr>
            <a:xfrm>
              <a:off x="6356838" y="5399049"/>
              <a:ext cx="351693" cy="325316"/>
            </a:xfrm>
            <a:prstGeom prst="smileyFace">
              <a:avLst/>
            </a:prstGeom>
            <a:solidFill>
              <a:srgbClr val="FF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708531" y="4361980"/>
              <a:ext cx="11305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Правая</a:t>
              </a:r>
              <a:r>
                <a:rPr lang="uk-UA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рука вверх.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93545" y="4840226"/>
              <a:ext cx="10422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Хлопни в </a:t>
              </a:r>
              <a:r>
                <a:rPr lang="uk-UA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ладоши</a:t>
              </a:r>
              <a:r>
                <a:rPr lang="uk-UA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691095" y="5329152"/>
              <a:ext cx="11654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Левая</a:t>
              </a:r>
              <a:r>
                <a:rPr lang="uk-UA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рука вверх.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2762996" y="2573967"/>
            <a:ext cx="1620000" cy="1620000"/>
            <a:chOff x="2762996" y="2573967"/>
            <a:chExt cx="1620000" cy="1620000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2762996" y="2573967"/>
              <a:ext cx="1620000" cy="16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Улыбающееся лицо 25"/>
            <p:cNvSpPr/>
            <p:nvPr/>
          </p:nvSpPr>
          <p:spPr>
            <a:xfrm>
              <a:off x="3936937" y="2682179"/>
              <a:ext cx="351693" cy="325316"/>
            </a:xfrm>
            <a:prstGeom prst="smileyFac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36" t="15000" r="7992" b="19872"/>
            <a:stretch/>
          </p:blipFill>
          <p:spPr>
            <a:xfrm>
              <a:off x="2909089" y="2905747"/>
              <a:ext cx="1327814" cy="1018927"/>
            </a:xfrm>
            <a:prstGeom prst="rect">
              <a:avLst/>
            </a:prstGeom>
          </p:spPr>
        </p:pic>
      </p:grpSp>
      <p:grpSp>
        <p:nvGrpSpPr>
          <p:cNvPr id="51" name="Группа 50"/>
          <p:cNvGrpSpPr/>
          <p:nvPr/>
        </p:nvGrpSpPr>
        <p:grpSpPr>
          <a:xfrm>
            <a:off x="4506086" y="2566246"/>
            <a:ext cx="1620000" cy="1620000"/>
            <a:chOff x="4506086" y="2566246"/>
            <a:chExt cx="1620000" cy="162000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4506086" y="2566246"/>
              <a:ext cx="1620000" cy="16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Улыбающееся лицо 27"/>
            <p:cNvSpPr/>
            <p:nvPr/>
          </p:nvSpPr>
          <p:spPr>
            <a:xfrm>
              <a:off x="5632216" y="2682179"/>
              <a:ext cx="351693" cy="325316"/>
            </a:xfrm>
            <a:prstGeom prst="smileyFace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95" t="6538" r="13889" b="11794"/>
            <a:stretch/>
          </p:blipFill>
          <p:spPr>
            <a:xfrm>
              <a:off x="4719942" y="2796007"/>
              <a:ext cx="1109239" cy="1301262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2762996" y="4270845"/>
            <a:ext cx="1620000" cy="1620000"/>
            <a:chOff x="2762996" y="4270845"/>
            <a:chExt cx="1620000" cy="1620000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2762996" y="4270845"/>
              <a:ext cx="1620000" cy="16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Улыбающееся лицо 30"/>
            <p:cNvSpPr/>
            <p:nvPr/>
          </p:nvSpPr>
          <p:spPr>
            <a:xfrm>
              <a:off x="3885210" y="4422531"/>
              <a:ext cx="351693" cy="325316"/>
            </a:xfrm>
            <a:prstGeom prst="smileyFace">
              <a:avLst/>
            </a:prstGeom>
            <a:solidFill>
              <a:srgbClr val="FF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16" t="16026" r="16068" b="17564"/>
            <a:stretch/>
          </p:blipFill>
          <p:spPr>
            <a:xfrm>
              <a:off x="2909089" y="4642128"/>
              <a:ext cx="1204128" cy="1148689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/>
          <p:nvPr/>
        </p:nvGrpSpPr>
        <p:grpSpPr>
          <a:xfrm>
            <a:off x="2746129" y="861647"/>
            <a:ext cx="1620000" cy="1620000"/>
            <a:chOff x="2746129" y="861647"/>
            <a:chExt cx="1620000" cy="1620000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2746129" y="861647"/>
              <a:ext cx="1620000" cy="16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Улыбающееся лицо 29"/>
            <p:cNvSpPr/>
            <p:nvPr/>
          </p:nvSpPr>
          <p:spPr>
            <a:xfrm>
              <a:off x="3885210" y="953429"/>
              <a:ext cx="351693" cy="325316"/>
            </a:xfrm>
            <a:prstGeom prst="smileyFace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31" t="11667" r="7607" b="23718"/>
            <a:stretch/>
          </p:blipFill>
          <p:spPr>
            <a:xfrm flipH="1">
              <a:off x="2855997" y="1118742"/>
              <a:ext cx="1473501" cy="1140775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4497652" y="861647"/>
            <a:ext cx="1620000" cy="1620000"/>
            <a:chOff x="4497652" y="861647"/>
            <a:chExt cx="1620000" cy="1620000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4497652" y="861647"/>
              <a:ext cx="1620000" cy="16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Улыбающееся лицо 32"/>
            <p:cNvSpPr/>
            <p:nvPr/>
          </p:nvSpPr>
          <p:spPr>
            <a:xfrm>
              <a:off x="5638439" y="953429"/>
              <a:ext cx="351693" cy="325316"/>
            </a:xfrm>
            <a:prstGeom prst="smileyFace">
              <a:avLst/>
            </a:prstGeom>
            <a:solidFill>
              <a:srgbClr val="FF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01" t="17820" r="21197" b="29744"/>
            <a:stretch/>
          </p:blipFill>
          <p:spPr>
            <a:xfrm>
              <a:off x="4703051" y="1260412"/>
              <a:ext cx="1126130" cy="999105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/>
          <p:nvPr/>
        </p:nvGrpSpPr>
        <p:grpSpPr>
          <a:xfrm>
            <a:off x="6249176" y="2566246"/>
            <a:ext cx="1620000" cy="1620000"/>
            <a:chOff x="6249176" y="2566246"/>
            <a:chExt cx="1620000" cy="1620000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6249176" y="2566246"/>
              <a:ext cx="1620000" cy="16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Улыбающееся лицо 24"/>
            <p:cNvSpPr/>
            <p:nvPr/>
          </p:nvSpPr>
          <p:spPr>
            <a:xfrm>
              <a:off x="7384128" y="2682179"/>
              <a:ext cx="351693" cy="325316"/>
            </a:xfrm>
            <a:prstGeom prst="smileyFac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9" name="Рисунок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16" t="22052" r="8248" b="24230"/>
            <a:stretch/>
          </p:blipFill>
          <p:spPr>
            <a:xfrm>
              <a:off x="6356838" y="2987823"/>
              <a:ext cx="1397379" cy="910578"/>
            </a:xfrm>
            <a:prstGeom prst="rect">
              <a:avLst/>
            </a:prstGeom>
          </p:spPr>
        </p:pic>
      </p:grpSp>
      <p:grpSp>
        <p:nvGrpSpPr>
          <p:cNvPr id="48" name="Группа 47"/>
          <p:cNvGrpSpPr/>
          <p:nvPr/>
        </p:nvGrpSpPr>
        <p:grpSpPr>
          <a:xfrm>
            <a:off x="1019906" y="861647"/>
            <a:ext cx="1620000" cy="1620000"/>
            <a:chOff x="1019906" y="861647"/>
            <a:chExt cx="1620000" cy="1620000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1019906" y="861647"/>
              <a:ext cx="1620000" cy="16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Улыбающееся лицо 26"/>
            <p:cNvSpPr/>
            <p:nvPr/>
          </p:nvSpPr>
          <p:spPr>
            <a:xfrm>
              <a:off x="2152828" y="953429"/>
              <a:ext cx="351693" cy="325316"/>
            </a:xfrm>
            <a:prstGeom prst="smileyFac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67" t="11410" r="20555" b="18590"/>
            <a:stretch/>
          </p:blipFill>
          <p:spPr>
            <a:xfrm>
              <a:off x="1171421" y="1118742"/>
              <a:ext cx="1163249" cy="1290923"/>
            </a:xfrm>
            <a:prstGeom prst="rect">
              <a:avLst/>
            </a:prstGeom>
          </p:spPr>
        </p:pic>
      </p:grpSp>
      <p:grpSp>
        <p:nvGrpSpPr>
          <p:cNvPr id="53" name="Группа 52"/>
          <p:cNvGrpSpPr/>
          <p:nvPr/>
        </p:nvGrpSpPr>
        <p:grpSpPr>
          <a:xfrm>
            <a:off x="4497652" y="4270845"/>
            <a:ext cx="1620000" cy="1620000"/>
            <a:chOff x="4497652" y="4270845"/>
            <a:chExt cx="1620000" cy="1620000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4497652" y="4270845"/>
              <a:ext cx="1620000" cy="16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Улыбающееся лицо 21"/>
            <p:cNvSpPr/>
            <p:nvPr/>
          </p:nvSpPr>
          <p:spPr>
            <a:xfrm>
              <a:off x="5640832" y="4406028"/>
              <a:ext cx="351693" cy="325316"/>
            </a:xfrm>
            <a:prstGeom prst="smileyFac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Рисунок 4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85" t="10384" r="16838" b="23077"/>
            <a:stretch/>
          </p:blipFill>
          <p:spPr>
            <a:xfrm>
              <a:off x="4677708" y="4613214"/>
              <a:ext cx="1204830" cy="1177603"/>
            </a:xfrm>
            <a:prstGeom prst="rect">
              <a:avLst/>
            </a:prstGeom>
          </p:spPr>
        </p:pic>
      </p:grpSp>
      <p:grpSp>
        <p:nvGrpSpPr>
          <p:cNvPr id="55" name="Группа 54"/>
          <p:cNvGrpSpPr/>
          <p:nvPr/>
        </p:nvGrpSpPr>
        <p:grpSpPr>
          <a:xfrm>
            <a:off x="1019906" y="4270845"/>
            <a:ext cx="1620000" cy="1620000"/>
            <a:chOff x="1019906" y="4270845"/>
            <a:chExt cx="1620000" cy="162000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019906" y="4270845"/>
              <a:ext cx="1620000" cy="16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Улыбающееся лицо 22"/>
            <p:cNvSpPr/>
            <p:nvPr/>
          </p:nvSpPr>
          <p:spPr>
            <a:xfrm>
              <a:off x="2152828" y="4422531"/>
              <a:ext cx="351693" cy="325316"/>
            </a:xfrm>
            <a:prstGeom prst="smileyFace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Рисунок 41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5" t="5257" r="7863" b="18077"/>
            <a:stretch/>
          </p:blipFill>
          <p:spPr>
            <a:xfrm>
              <a:off x="1148060" y="4565859"/>
              <a:ext cx="1356461" cy="1246027"/>
            </a:xfrm>
            <a:prstGeom prst="rect">
              <a:avLst/>
            </a:prstGeom>
          </p:spPr>
        </p:pic>
      </p:grpSp>
      <p:grpSp>
        <p:nvGrpSpPr>
          <p:cNvPr id="49" name="Группа 48"/>
          <p:cNvGrpSpPr/>
          <p:nvPr/>
        </p:nvGrpSpPr>
        <p:grpSpPr>
          <a:xfrm>
            <a:off x="1019906" y="2566246"/>
            <a:ext cx="1620000" cy="1620000"/>
            <a:chOff x="1019906" y="2566246"/>
            <a:chExt cx="1620000" cy="1620000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1019906" y="2566246"/>
              <a:ext cx="1620000" cy="16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Улыбающееся лицо 31"/>
            <p:cNvSpPr/>
            <p:nvPr/>
          </p:nvSpPr>
          <p:spPr>
            <a:xfrm>
              <a:off x="2160333" y="2682179"/>
              <a:ext cx="351693" cy="325316"/>
            </a:xfrm>
            <a:prstGeom prst="smileyFace">
              <a:avLst/>
            </a:prstGeom>
            <a:solidFill>
              <a:srgbClr val="FF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3" name="Рисунок 42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20" t="9359" r="11837" b="20384"/>
            <a:stretch/>
          </p:blipFill>
          <p:spPr>
            <a:xfrm>
              <a:off x="1168138" y="2876663"/>
              <a:ext cx="1180498" cy="1189178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6249176" y="861647"/>
            <a:ext cx="1620000" cy="1620000"/>
            <a:chOff x="6249176" y="861647"/>
            <a:chExt cx="1620000" cy="1620000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6249176" y="861647"/>
              <a:ext cx="1620000" cy="16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Улыбающееся лицо 28"/>
            <p:cNvSpPr/>
            <p:nvPr/>
          </p:nvSpPr>
          <p:spPr>
            <a:xfrm>
              <a:off x="7384128" y="953429"/>
              <a:ext cx="351693" cy="325316"/>
            </a:xfrm>
            <a:prstGeom prst="smileyFace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Рисунок 43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93" t="13846" r="8889" b="19358"/>
            <a:stretch/>
          </p:blipFill>
          <p:spPr>
            <a:xfrm>
              <a:off x="6379218" y="1213150"/>
              <a:ext cx="1356603" cy="1151125"/>
            </a:xfrm>
            <a:prstGeom prst="rect">
              <a:avLst/>
            </a:prstGeom>
          </p:spPr>
        </p:pic>
      </p:grpSp>
      <p:pic>
        <p:nvPicPr>
          <p:cNvPr id="57" name="Рисунок 5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4" y="5987562"/>
            <a:ext cx="738552" cy="639106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532" y="2271319"/>
            <a:ext cx="3926572" cy="3926572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819" y="3205309"/>
            <a:ext cx="2992582" cy="299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72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A3C6FF13-1B48-48B7-AC17-73DD3582A411}"/>
</file>

<file path=customXml/itemProps2.xml><?xml version="1.0" encoding="utf-8"?>
<ds:datastoreItem xmlns:ds="http://schemas.openxmlformats.org/officeDocument/2006/customXml" ds:itemID="{63AE2301-2960-4D8C-845C-5D3378F3EEF0}"/>
</file>

<file path=customXml/itemProps3.xml><?xml version="1.0" encoding="utf-8"?>
<ds:datastoreItem xmlns:ds="http://schemas.openxmlformats.org/officeDocument/2006/customXml" ds:itemID="{D0719AEF-7293-4BCE-9E32-66BA4D3F8E6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2026-01-22T13:04:01Z</dcterms:created>
  <dcterms:modified xsi:type="dcterms:W3CDTF">2026-01-22T13:04:28Z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