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" y="2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5A6EB9-BE17-45E4-AEAF-F1A0223C1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C24D9DB-F3BC-4950-8BD4-8F20B8EA05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9869EF-1BA5-4DB4-8749-FC5B5C77C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21CB1-54AA-41E6-A584-9AAF58118ED3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DFA0EF-C760-48E1-A9A9-3388A15BA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C137A2-1FEA-42BB-ACE6-48153D80B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B435-7940-4ECF-9C75-F88A956DF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880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19D14F-386B-4DFE-B458-D9B2CF7EC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75A7074-EB9F-47C3-8704-D85890B947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114F3F-C272-4F31-A0E6-0FE180448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21CB1-54AA-41E6-A584-9AAF58118ED3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33F4DB-AEB8-49D2-AEE0-AAC6CF685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96F781-0695-4AC5-A203-95615911C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B435-7940-4ECF-9C75-F88A956DF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186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5866BE6-1D36-4C4C-A5D5-114B57104A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D02950B-8592-46BB-A7BA-A70382AF58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03E4C5-331E-4E09-84D2-E6832985A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21CB1-54AA-41E6-A584-9AAF58118ED3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79F6C9-0EBA-4073-93D4-CDBC7C1FB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D5093D-0853-4975-97D8-1D94A258C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B435-7940-4ECF-9C75-F88A956DF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928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CEC2A0-3184-496B-AAE7-881FD61AC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5E305D-D1CC-4EE6-BB24-5F5F13759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B8C097-2984-443E-97EC-325F37C7C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21CB1-54AA-41E6-A584-9AAF58118ED3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C82052-1BF9-4B40-B3F8-A65AE9478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988756-C1FB-4CD2-BA36-2B406F291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B435-7940-4ECF-9C75-F88A956DF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545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5384E7-8E7A-4E52-9186-DEBA56981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5DFCFA-E828-4E53-843A-A54C9EF97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4BBC1C-C1C3-4F75-BD99-CC26D4A69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21CB1-54AA-41E6-A584-9AAF58118ED3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B0EF06-C960-4243-9502-EDCF85C42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B6AAF8-550F-4274-AFC7-DF396E3FE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B435-7940-4ECF-9C75-F88A956DF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924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A06AE0-FC2F-4C4E-93DA-A0DD9BE14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1AB37C-1929-4DF9-A700-EFD3C8D2A3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8B2466-24AA-499C-82B2-245F4B186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501C0B-8D9E-48B8-90B9-D0D560E0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21CB1-54AA-41E6-A584-9AAF58118ED3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4533E2-64E8-4E38-A6D9-D688B5779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3964F5-C60C-4C8F-B5EE-39C25F71D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B435-7940-4ECF-9C75-F88A956DF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856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FCD5AA-762E-4F36-AAE8-32F307B28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F5811A-9793-42EF-B196-EDC6D7A8A0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464184E-E46F-4849-87FF-EAAF383CC5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35D4370-7795-463B-94B1-3E7FD3C497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4B59182-C197-4EF8-8E25-951943C51A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A91282-4390-4C96-88F1-06FE74294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21CB1-54AA-41E6-A584-9AAF58118ED3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A5A1D7E-997E-4F10-99DC-D1E0C2221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A5932FE-4407-4B58-B930-ECEF8808F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B435-7940-4ECF-9C75-F88A956DF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885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57246-CFD7-4A75-9DE7-97E257802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ACDA027-FB23-4972-A0E4-B6784EDA2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21CB1-54AA-41E6-A584-9AAF58118ED3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19C1A68-1516-41D4-973D-FB433EBBF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F579ECD-0A67-4B2E-9190-7631A4F55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B435-7940-4ECF-9C75-F88A956DF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845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5872370-C40D-4554-8449-4A747622F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21CB1-54AA-41E6-A584-9AAF58118ED3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4EBAAA2-ECA5-4203-8FED-308951328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A32EBB1-5D52-499C-850D-E9F846CDB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B435-7940-4ECF-9C75-F88A956DF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157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869212-66BF-4A2E-8082-CEB8D2AE0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8A69C9-02F9-41E9-A1C1-CB455A1DE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A8750A4-235B-4676-BDA4-E7EEAB39B4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D939E8-A606-4614-A6C9-9AE9E4475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21CB1-54AA-41E6-A584-9AAF58118ED3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ABFE8B-E317-4B85-9D25-1567B94A3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BE3EC5-8A23-436C-9E96-A58997D57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B435-7940-4ECF-9C75-F88A956DF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010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D11F45-23EB-4F40-B385-6F44680AB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90D24F1-6862-4148-9104-4D67B0A529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034D92F-0C49-43EB-BFF0-E5DB8B15F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A104-AE84-47C9-AB08-BD68363B3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21CB1-54AA-41E6-A584-9AAF58118ED3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6647A66-47E8-4AF6-8DDE-F41E18C2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64968C9-0F85-4FB1-905B-3E2DD0C12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B435-7940-4ECF-9C75-F88A956DF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69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1D456E-1FC9-4856-9FA5-B5A9C9318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D963D5F-2A35-4D4C-8F9F-D95D14AAA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ED8E2D-E2DD-4186-8D31-5E1C105601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21CB1-54AA-41E6-A584-9AAF58118ED3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2A81D1-7914-469D-A10A-059047CAEB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6A6619-FFDD-41B7-9249-1D3ED507D9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8B435-7940-4ECF-9C75-F88A956DF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9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4.wdp"/><Relationship Id="rId18" Type="http://schemas.microsoft.com/office/2007/relationships/hdphoto" Target="../media/hdphoto6.wdp"/><Relationship Id="rId26" Type="http://schemas.openxmlformats.org/officeDocument/2006/relationships/image" Target="../media/image16.png"/><Relationship Id="rId3" Type="http://schemas.openxmlformats.org/officeDocument/2006/relationships/image" Target="../media/image2.png"/><Relationship Id="rId21" Type="http://schemas.openxmlformats.org/officeDocument/2006/relationships/image" Target="../media/image13.png"/><Relationship Id="rId7" Type="http://schemas.microsoft.com/office/2007/relationships/hdphoto" Target="../media/hdphoto1.wdp"/><Relationship Id="rId12" Type="http://schemas.openxmlformats.org/officeDocument/2006/relationships/image" Target="../media/image8.png"/><Relationship Id="rId17" Type="http://schemas.openxmlformats.org/officeDocument/2006/relationships/image" Target="../media/image11.png"/><Relationship Id="rId25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microsoft.com/office/2007/relationships/hdphoto" Target="../media/hdphoto5.wdp"/><Relationship Id="rId20" Type="http://schemas.microsoft.com/office/2007/relationships/hdphoto" Target="../media/hdphoto7.wdp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3.wdp"/><Relationship Id="rId24" Type="http://schemas.microsoft.com/office/2007/relationships/hdphoto" Target="../media/hdphoto9.wdp"/><Relationship Id="rId32" Type="http://schemas.microsoft.com/office/2007/relationships/hdphoto" Target="../media/hdphoto10.wdp"/><Relationship Id="rId5" Type="http://schemas.openxmlformats.org/officeDocument/2006/relationships/image" Target="../media/image4.png"/><Relationship Id="rId15" Type="http://schemas.openxmlformats.org/officeDocument/2006/relationships/image" Target="../media/image10.png"/><Relationship Id="rId23" Type="http://schemas.openxmlformats.org/officeDocument/2006/relationships/image" Target="../media/image14.png"/><Relationship Id="rId28" Type="http://schemas.openxmlformats.org/officeDocument/2006/relationships/image" Target="../media/image18.png"/><Relationship Id="rId10" Type="http://schemas.openxmlformats.org/officeDocument/2006/relationships/image" Target="../media/image7.png"/><Relationship Id="rId19" Type="http://schemas.openxmlformats.org/officeDocument/2006/relationships/image" Target="../media/image12.png"/><Relationship Id="rId31" Type="http://schemas.openxmlformats.org/officeDocument/2006/relationships/image" Target="../media/image21.png"/><Relationship Id="rId4" Type="http://schemas.openxmlformats.org/officeDocument/2006/relationships/image" Target="../media/image3.png"/><Relationship Id="rId9" Type="http://schemas.microsoft.com/office/2007/relationships/hdphoto" Target="../media/hdphoto2.wdp"/><Relationship Id="rId14" Type="http://schemas.openxmlformats.org/officeDocument/2006/relationships/image" Target="../media/image9.png"/><Relationship Id="rId22" Type="http://schemas.microsoft.com/office/2007/relationships/hdphoto" Target="../media/hdphoto8.wdp"/><Relationship Id="rId27" Type="http://schemas.openxmlformats.org/officeDocument/2006/relationships/image" Target="../media/image17.png"/><Relationship Id="rId30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2B8108AA-A4DF-4FDA-A787-4DB4E858BDEA}"/>
              </a:ext>
            </a:extLst>
          </p:cNvPr>
          <p:cNvSpPr/>
          <p:nvPr/>
        </p:nvSpPr>
        <p:spPr>
          <a:xfrm>
            <a:off x="223010" y="218440"/>
            <a:ext cx="9046585" cy="642112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6" name="Рисунок 2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2286" y="2295567"/>
            <a:ext cx="1151813" cy="115181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1427" y="2894795"/>
            <a:ext cx="1484784" cy="148478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08999" y="755194"/>
            <a:ext cx="1275487" cy="12754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14331" y="2280199"/>
            <a:ext cx="1260724" cy="1260724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7556" y="2579475"/>
            <a:ext cx="1151813" cy="11518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57312" y="2467315"/>
            <a:ext cx="1275487" cy="12754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56910" y="2340388"/>
            <a:ext cx="1508167" cy="15081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4404" y="958260"/>
            <a:ext cx="1307891" cy="130789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6319" y="2295567"/>
            <a:ext cx="1435721" cy="143572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6919" y="2573442"/>
            <a:ext cx="1302435" cy="130243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10631" y="2486284"/>
            <a:ext cx="1256518" cy="125651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7396" y="2268082"/>
            <a:ext cx="1864776" cy="1864776"/>
          </a:xfrm>
          <a:prstGeom prst="rect">
            <a:avLst/>
          </a:prstGeom>
        </p:spPr>
      </p:pic>
      <p:pic>
        <p:nvPicPr>
          <p:cNvPr id="17" name="Рисунок 16"/>
          <p:cNvPicPr/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239810">
            <a:off x="7439287" y="2522481"/>
            <a:ext cx="1461124" cy="146112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0490" y="758685"/>
            <a:ext cx="1435721" cy="143572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69412" y="678789"/>
            <a:ext cx="1445344" cy="1445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0490" y="3024469"/>
            <a:ext cx="1371391" cy="137139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91026" y="1908535"/>
            <a:ext cx="1834267" cy="183426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6181" y="3051863"/>
            <a:ext cx="1292669" cy="1292669"/>
          </a:xfrm>
          <a:prstGeom prst="rect">
            <a:avLst/>
          </a:prstGeom>
        </p:spPr>
      </p:pic>
      <p:pic>
        <p:nvPicPr>
          <p:cNvPr id="22" name="Рисунок 21"/>
          <p:cNvPicPr/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6181" y="3145315"/>
            <a:ext cx="1461124" cy="146112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81269" y="2567349"/>
            <a:ext cx="1371390" cy="137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69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C1FDD0D-3437-44C7-8F2D-F09E160059E1}"/>
</file>

<file path=customXml/itemProps2.xml><?xml version="1.0" encoding="utf-8"?>
<ds:datastoreItem xmlns:ds="http://schemas.openxmlformats.org/officeDocument/2006/customXml" ds:itemID="{9810FE5E-D28A-4756-B43D-7F6C286DCEDA}"/>
</file>

<file path=customXml/itemProps3.xml><?xml version="1.0" encoding="utf-8"?>
<ds:datastoreItem xmlns:ds="http://schemas.openxmlformats.org/officeDocument/2006/customXml" ds:itemID="{49F654CC-A42E-40F1-B7FB-5689737515F2}"/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SpeechTerapist_Julia</dc:creator>
  <cp:lastModifiedBy>SpeechTerapist_Julia</cp:lastModifiedBy>
  <cp:revision>4</cp:revision>
  <dcterms:created xsi:type="dcterms:W3CDTF">2026-01-22T11:48:43Z</dcterms:created>
  <dcterms:modified xsi:type="dcterms:W3CDTF">2026-01-22T12:06:58Z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