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6EB9-BE17-45E4-AEAF-F1A0223C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24D9DB-F3BC-4950-8BD4-8F20B8EA0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869EF-1BA5-4DB4-8749-FC5B5C77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FA0EF-C760-48E1-A9A9-3388A15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137A2-1FEA-42BB-ACE6-48153D80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9D14F-386B-4DFE-B458-D9B2CF7E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7074-EB9F-47C3-8704-D85890B94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14F3F-C272-4F31-A0E6-0FE18044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3F4DB-AEB8-49D2-AEE0-AAC6CF68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6F781-0695-4AC5-A203-95615911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866BE6-1D36-4C4C-A5D5-114B57104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2950B-8592-46BB-A7BA-A70382AF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3E4C5-331E-4E09-84D2-E6832985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9F6C9-0EBA-4073-93D4-CDBC7C1F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5093D-0853-4975-97D8-1D94A258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EC2A0-3184-496B-AAE7-881FD61A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E305D-D1CC-4EE6-BB24-5F5F1375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8C097-2984-443E-97EC-325F37C7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82052-1BF9-4B40-B3F8-A65AE947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88756-C1FB-4CD2-BA36-2B406F29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4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384E7-8E7A-4E52-9186-DEBA5698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DFCFA-E828-4E53-843A-A54C9EF9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BBC1C-C1C3-4F75-BD99-CC26D4A6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0EF06-C960-4243-9502-EDCF85C4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6AAF8-550F-4274-AFC7-DF396E3F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2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06AE0-FC2F-4C4E-93DA-A0DD9BE1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AB37C-1929-4DF9-A700-EFD3C8D2A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B2466-24AA-499C-82B2-245F4B18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501C0B-8D9E-48B8-90B9-D0D560E0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4533E2-64E8-4E38-A6D9-D688B577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964F5-C60C-4C8F-B5EE-39C25F71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CD5AA-762E-4F36-AAE8-32F307B2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5811A-9793-42EF-B196-EDC6D7A8A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64184E-E46F-4849-87FF-EAAF383CC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5D4370-7795-463B-94B1-3E7FD3C49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B59182-C197-4EF8-8E25-951943C51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A91282-4390-4C96-88F1-06FE7429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5A1D7E-997E-4F10-99DC-D1E0C222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5932FE-4407-4B58-B930-ECEF880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57246-CFD7-4A75-9DE7-97E25780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CDA027-FB23-4972-A0E4-B6784EDA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9C1A68-1516-41D4-973D-FB433EBB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579ECD-0A67-4B2E-9190-7631A4F5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4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72370-C40D-4554-8449-4A747622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EBAAA2-ECA5-4203-8FED-30895132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32EBB1-5D52-499C-850D-E9F846CD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69212-66BF-4A2E-8082-CEB8D2AE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A69C9-02F9-41E9-A1C1-CB455A1D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750A4-235B-4676-BDA4-E7EEAB39B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D939E8-A606-4614-A6C9-9AE9E447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ABFE8B-E317-4B85-9D25-1567B94A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E3EC5-8A23-436C-9E96-A58997D5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1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1F45-23EB-4F40-B385-6F44680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D24F1-6862-4148-9104-4D67B0A52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4D92F-0C49-43EB-BFF0-E5DB8B15F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A104-AE84-47C9-AB08-BD68363B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647A66-47E8-4AF6-8DDE-F41E18C2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4968C9-0F85-4FB1-905B-3E2DD0C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D456E-1FC9-4856-9FA5-B5A9C931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963D5F-2A35-4D4C-8F9F-D95D14AA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D8E2D-E2DD-4186-8D31-5E1C1056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1CB1-54AA-41E6-A584-9AAF58118ED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A81D1-7914-469D-A10A-059047CA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A6619-FFDD-41B7-9249-1D3ED507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B435-7940-4ECF-9C75-F88A956D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34" Type="http://schemas.microsoft.com/office/2007/relationships/hdphoto" Target="../media/hdphoto11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5.png"/><Relationship Id="rId33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31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8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46544" y="2397121"/>
            <a:ext cx="5157391" cy="515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2067" y="3510457"/>
            <a:ext cx="1260724" cy="12607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164" y="3750661"/>
            <a:ext cx="1151813" cy="1151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8346" y="3594217"/>
            <a:ext cx="1275487" cy="1275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8346" y="3312114"/>
            <a:ext cx="1508167" cy="1508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896" y="5027319"/>
            <a:ext cx="1307891" cy="1307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6272" y="3471036"/>
            <a:ext cx="1435721" cy="1435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880" y="3569410"/>
            <a:ext cx="1302435" cy="13024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445" y="3471036"/>
            <a:ext cx="1256518" cy="1256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667" y="3128269"/>
            <a:ext cx="1864776" cy="186477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39810">
            <a:off x="8577844" y="3459710"/>
            <a:ext cx="1461124" cy="14611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90" y="2685771"/>
            <a:ext cx="1435721" cy="14357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485" y="2447652"/>
            <a:ext cx="1445344" cy="1445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677" y="605351"/>
            <a:ext cx="1371391" cy="13713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4347" y="4534642"/>
            <a:ext cx="1834267" cy="183426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45375">
            <a:off x="3813649" y="4817832"/>
            <a:ext cx="1461124" cy="14611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231" y="629607"/>
            <a:ext cx="1292669" cy="1292669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84" y="2552362"/>
            <a:ext cx="1151813" cy="11518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639" y="653302"/>
            <a:ext cx="1275487" cy="12754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819" y="2430460"/>
            <a:ext cx="1484784" cy="14847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753" y="3562890"/>
            <a:ext cx="1371390" cy="13713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E4C5B8-CA39-E330-48BC-F68F378791A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004" y="-103680"/>
            <a:ext cx="1260510" cy="104993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EEB6B53-7626-F469-BAB6-367E138AAE3E}"/>
              </a:ext>
            </a:extLst>
          </p:cNvPr>
          <p:cNvSpPr/>
          <p:nvPr/>
        </p:nvSpPr>
        <p:spPr>
          <a:xfrm>
            <a:off x="8044605" y="140409"/>
            <a:ext cx="4045357" cy="978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сховав </a:t>
            </a:r>
            <a:r>
              <a:rPr lang="uk-UA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Грут</a:t>
            </a:r>
            <a:r>
              <a:rPr lang="uk-U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Називай, що сховано, та натискай на предмет, щоб дізнатися, чи правильно вгадав.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34C23F3-BFB6-4E59-AB68-E7072A4BCEEE}"/>
</file>

<file path=customXml/itemProps2.xml><?xml version="1.0" encoding="utf-8"?>
<ds:datastoreItem xmlns:ds="http://schemas.openxmlformats.org/officeDocument/2006/customXml" ds:itemID="{338EF367-090E-4A36-9244-81A650B743B7}"/>
</file>

<file path=customXml/itemProps3.xml><?xml version="1.0" encoding="utf-8"?>
<ds:datastoreItem xmlns:ds="http://schemas.openxmlformats.org/officeDocument/2006/customXml" ds:itemID="{D945CBC3-D299-453C-95D8-A867CE11590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</cp:revision>
  <dcterms:created xsi:type="dcterms:W3CDTF">2026-01-22T11:48:43Z</dcterms:created>
  <dcterms:modified xsi:type="dcterms:W3CDTF">2026-01-22T11:49:26Z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