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C3BB5C-2C66-6922-FBA1-683D0197D6D9}" v="28" dt="2026-01-22T10:41:07.108"/>
    <p1510:client id="{889A752E-750E-A6DE-6DE0-73461B5E3954}" v="61" dt="2026-01-21T15:18:22.9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2916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050E4-EAC4-4068-9D0C-7F1137597C2E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E25EA-EB76-4918-B4CE-6DFBCAD80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809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E25EA-EB76-4918-B4CE-6DFBCAD809F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954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895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030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063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75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735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718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41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959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287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510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579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45C87-77EC-422A-9B63-AE18504692D5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61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24" Type="http://schemas.openxmlformats.org/officeDocument/2006/relationships/image" Target="../media/image21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10" Type="http://schemas.microsoft.com/office/2007/relationships/hdphoto" Target="../media/hdphoto1.wdp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88" y="18343"/>
            <a:ext cx="12199587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084" y="3163557"/>
            <a:ext cx="3193472" cy="3193472"/>
          </a:xfrm>
          <a:prstGeom prst="rect">
            <a:avLst/>
          </a:prstGeom>
        </p:spPr>
      </p:pic>
      <p:sp>
        <p:nvSpPr>
          <p:cNvPr id="7" name="подложкаааапрям вверх Скругленный прямоугольник 6"/>
          <p:cNvSpPr/>
          <p:nvPr/>
        </p:nvSpPr>
        <p:spPr>
          <a:xfrm>
            <a:off x="1515538" y="1893212"/>
            <a:ext cx="6569538" cy="3435287"/>
          </a:xfrm>
          <a:prstGeom prst="roundRect">
            <a:avLst>
              <a:gd name="adj" fmla="val 14664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GJLFHJR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10" y="5788835"/>
            <a:ext cx="1034715" cy="962905"/>
          </a:xfrm>
          <a:prstGeom prst="rect">
            <a:avLst/>
          </a:prstGeom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AFFB46C7-A788-E974-E447-AAE847E2EF09}"/>
              </a:ext>
            </a:extLst>
          </p:cNvPr>
          <p:cNvGrpSpPr/>
          <p:nvPr/>
        </p:nvGrpSpPr>
        <p:grpSpPr>
          <a:xfrm>
            <a:off x="1774094" y="2195671"/>
            <a:ext cx="6052426" cy="2713367"/>
            <a:chOff x="1836915" y="2366143"/>
            <a:chExt cx="6052426" cy="2713367"/>
          </a:xfrm>
        </p:grpSpPr>
        <p:pic>
          <p:nvPicPr>
            <p:cNvPr id="28" name="Рисунок 27" descr="Изображение выглядит как млекопитающее, зарисовка, иллюстрация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DF9346F0-4A1B-5328-CF84-B7C5787362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915" y="2437193"/>
              <a:ext cx="2642317" cy="2642317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круг,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5B686275-D068-E61A-B416-96F889E97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3650" y="3923345"/>
              <a:ext cx="1095375" cy="1095375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млекопитающее, зарисовка, иллюстрация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751E083D-B44B-2D0A-E16A-08EA22C6C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7024" y="2366143"/>
              <a:ext cx="2642317" cy="2642317"/>
            </a:xfrm>
            <a:prstGeom prst="rect">
              <a:avLst/>
            </a:prstGeom>
          </p:spPr>
        </p:pic>
      </p:grpSp>
      <p:sp>
        <p:nvSpPr>
          <p:cNvPr id="67" name="Овал 66"/>
          <p:cNvSpPr/>
          <p:nvPr/>
        </p:nvSpPr>
        <p:spPr>
          <a:xfrm>
            <a:off x="5961941" y="3874758"/>
            <a:ext cx="964478" cy="851604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810172" y="2565377"/>
            <a:ext cx="6149822" cy="2672150"/>
            <a:chOff x="1801181" y="2336310"/>
            <a:chExt cx="6149822" cy="2672150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1181" y="2336310"/>
              <a:ext cx="2672150" cy="2672150"/>
            </a:xfrm>
            <a:prstGeom prst="rect">
              <a:avLst/>
            </a:prstGeom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930" b="89941" l="9961" r="89941">
                          <a14:backgroundMark x1="81055" y1="13086" x2="47852" y2="41992"/>
                          <a14:backgroundMark x1="74023" y1="9863" x2="80469" y2="22754"/>
                          <a14:backgroundMark x1="84180" y1="16797" x2="63379" y2="26953"/>
                          <a14:backgroundMark x1="61230" y1="18457" x2="68750" y2="32910"/>
                          <a14:backgroundMark x1="68164" y1="13574" x2="67090" y2="29688"/>
                          <a14:backgroundMark x1="55859" y1="30762" x2="58008" y2="35059"/>
                          <a14:backgroundMark x1="43066" y1="36621" x2="42480" y2="39258"/>
                          <a14:backgroundMark x1="35547" y1="38770" x2="35547" y2="41992"/>
                          <a14:backgroundMark x1="32324" y1="41992" x2="33984" y2="41992"/>
                          <a14:backgroundMark x1="30762" y1="42480" x2="32910" y2="43555"/>
                          <a14:backgroundMark x1="48438" y1="37695" x2="50000" y2="39258"/>
                          <a14:backgroundMark x1="50000" y1="37109" x2="53711" y2="38770"/>
                          <a14:backgroundMark x1="53223" y1="35059" x2="54785" y2="35547"/>
                          <a14:backgroundMark x1="63379" y1="29102" x2="65527" y2="29688"/>
                          <a14:backgroundMark x1="60156" y1="24805" x2="62793" y2="28027"/>
                          <a14:backgroundMark x1="52637" y1="21680" x2="68164" y2="280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8853" y="2336310"/>
              <a:ext cx="2672150" cy="2672150"/>
            </a:xfrm>
            <a:prstGeom prst="rect">
              <a:avLst/>
            </a:prstGeom>
          </p:spPr>
        </p:pic>
      </p:grpSp>
      <p:sp>
        <p:nvSpPr>
          <p:cNvPr id="74" name="Овал 73"/>
          <p:cNvSpPr/>
          <p:nvPr/>
        </p:nvSpPr>
        <p:spPr>
          <a:xfrm rot="18800613">
            <a:off x="6010018" y="2711058"/>
            <a:ext cx="1679177" cy="1064431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1781833" y="2664632"/>
            <a:ext cx="6077126" cy="2413872"/>
            <a:chOff x="1726814" y="2243905"/>
            <a:chExt cx="6077126" cy="2413872"/>
          </a:xfrm>
        </p:grpSpPr>
        <p:grpSp>
          <p:nvGrpSpPr>
            <p:cNvPr id="24" name="Группа 23"/>
            <p:cNvGrpSpPr/>
            <p:nvPr/>
          </p:nvGrpSpPr>
          <p:grpSpPr>
            <a:xfrm>
              <a:off x="1726814" y="2243905"/>
              <a:ext cx="2651435" cy="2413872"/>
              <a:chOff x="2217298" y="437760"/>
              <a:chExt cx="2651435" cy="2413872"/>
            </a:xfrm>
          </p:grpSpPr>
          <p:pic>
            <p:nvPicPr>
              <p:cNvPr id="23" name="Рисунок 22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17298" y="863056"/>
                <a:ext cx="2651435" cy="1988576"/>
              </a:xfrm>
              <a:prstGeom prst="rect">
                <a:avLst/>
              </a:prstGeom>
            </p:spPr>
          </p:pic>
          <p:pic>
            <p:nvPicPr>
              <p:cNvPr id="22" name="Рисунок 21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17146" y="437760"/>
                <a:ext cx="1489352" cy="1489352"/>
              </a:xfrm>
              <a:prstGeom prst="rect">
                <a:avLst/>
              </a:prstGeom>
            </p:spPr>
          </p:pic>
        </p:grp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161240" y="2578881"/>
              <a:ext cx="2642700" cy="1982025"/>
            </a:xfrm>
            <a:prstGeom prst="rect">
              <a:avLst/>
            </a:prstGeom>
          </p:spPr>
        </p:pic>
      </p:grpSp>
      <p:sp>
        <p:nvSpPr>
          <p:cNvPr id="82" name="Овал 81"/>
          <p:cNvSpPr/>
          <p:nvPr/>
        </p:nvSpPr>
        <p:spPr>
          <a:xfrm>
            <a:off x="6097549" y="2669761"/>
            <a:ext cx="891718" cy="1254152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253442" y="2840132"/>
            <a:ext cx="5249785" cy="1917187"/>
            <a:chOff x="2230921" y="2887448"/>
            <a:chExt cx="5249785" cy="1917187"/>
          </a:xfrm>
        </p:grpSpPr>
        <p:grpSp>
          <p:nvGrpSpPr>
            <p:cNvPr id="30" name="Группа 29"/>
            <p:cNvGrpSpPr/>
            <p:nvPr/>
          </p:nvGrpSpPr>
          <p:grpSpPr>
            <a:xfrm>
              <a:off x="2230921" y="2926840"/>
              <a:ext cx="1833426" cy="1877795"/>
              <a:chOff x="7175258" y="419706"/>
              <a:chExt cx="2144218" cy="2212497"/>
            </a:xfrm>
          </p:grpSpPr>
          <p:pic>
            <p:nvPicPr>
              <p:cNvPr id="27" name="Рисунок 26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75258" y="487985"/>
                <a:ext cx="2144218" cy="2144218"/>
              </a:xfrm>
              <a:prstGeom prst="rect">
                <a:avLst/>
              </a:prstGeom>
            </p:spPr>
          </p:pic>
          <p:pic>
            <p:nvPicPr>
              <p:cNvPr id="29" name="Рисунок 28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452811" y="533125"/>
                <a:ext cx="881506" cy="888085"/>
              </a:xfrm>
              <a:prstGeom prst="rect">
                <a:avLst/>
              </a:prstGeom>
            </p:spPr>
          </p:pic>
          <p:pic>
            <p:nvPicPr>
              <p:cNvPr id="84" name="Рисунок 83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269535" y="419706"/>
                <a:ext cx="881506" cy="888085"/>
              </a:xfrm>
              <a:prstGeom prst="rect">
                <a:avLst/>
              </a:prstGeom>
            </p:spPr>
          </p:pic>
          <p:pic>
            <p:nvPicPr>
              <p:cNvPr id="85" name="Рисунок 84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866456" y="472236"/>
                <a:ext cx="881506" cy="888085"/>
              </a:xfrm>
              <a:prstGeom prst="rect">
                <a:avLst/>
              </a:prstGeom>
            </p:spPr>
          </p:pic>
          <p:pic>
            <p:nvPicPr>
              <p:cNvPr id="86" name="Рисунок 85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 rot="18281970" flipH="1">
                <a:off x="8180774" y="601380"/>
                <a:ext cx="822601" cy="816508"/>
              </a:xfrm>
              <a:prstGeom prst="rect">
                <a:avLst/>
              </a:prstGeom>
            </p:spPr>
          </p:pic>
        </p:grp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7279" y="2887448"/>
              <a:ext cx="1833427" cy="1835276"/>
            </a:xfrm>
            <a:prstGeom prst="rect">
              <a:avLst/>
            </a:prstGeom>
          </p:spPr>
        </p:pic>
      </p:grpSp>
      <p:sp>
        <p:nvSpPr>
          <p:cNvPr id="66" name="Овал 65"/>
          <p:cNvSpPr/>
          <p:nvPr/>
        </p:nvSpPr>
        <p:spPr>
          <a:xfrm>
            <a:off x="5856896" y="2783164"/>
            <a:ext cx="1492339" cy="764034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A9FF6A1E-7A66-B292-7782-378284ABAD98}"/>
              </a:ext>
            </a:extLst>
          </p:cNvPr>
          <p:cNvGrpSpPr/>
          <p:nvPr/>
        </p:nvGrpSpPr>
        <p:grpSpPr>
          <a:xfrm>
            <a:off x="1971129" y="2192786"/>
            <a:ext cx="5816786" cy="3321542"/>
            <a:chOff x="1928796" y="1896452"/>
            <a:chExt cx="5816786" cy="3321542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89DA4433-482C-8405-346A-C8AA72B6FD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017414" y="2851612"/>
              <a:ext cx="2366382" cy="2366382"/>
            </a:xfrm>
            <a:prstGeom prst="rect">
              <a:avLst/>
            </a:prstGeom>
          </p:spPr>
        </p:pic>
        <p:pic>
          <p:nvPicPr>
            <p:cNvPr id="45" name="Рисунок 44" descr="Изображение выглядит как млекопитающее, зарисовка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246DC7E1-2325-1C15-CB3E-706E39B06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8796" y="1934439"/>
              <a:ext cx="2429368" cy="2429368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млекопитающее, зарисовка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BAB669F4-7DB1-E8AA-9568-060FA439F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6214" y="1896452"/>
              <a:ext cx="2429368" cy="2429368"/>
            </a:xfrm>
            <a:prstGeom prst="rect">
              <a:avLst/>
            </a:prstGeom>
          </p:spPr>
        </p:pic>
      </p:grpSp>
      <p:sp>
        <p:nvSpPr>
          <p:cNvPr id="77" name="Овал 76"/>
          <p:cNvSpPr/>
          <p:nvPr/>
        </p:nvSpPr>
        <p:spPr>
          <a:xfrm>
            <a:off x="5666947" y="3364594"/>
            <a:ext cx="1872995" cy="1957193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47F46D67-E106-C958-9699-604177D36784}"/>
              </a:ext>
            </a:extLst>
          </p:cNvPr>
          <p:cNvGrpSpPr/>
          <p:nvPr/>
        </p:nvGrpSpPr>
        <p:grpSpPr>
          <a:xfrm>
            <a:off x="1672517" y="2277809"/>
            <a:ext cx="5961405" cy="3315324"/>
            <a:chOff x="1932973" y="2149472"/>
            <a:chExt cx="5961405" cy="3315324"/>
          </a:xfrm>
        </p:grpSpPr>
        <p:pic>
          <p:nvPicPr>
            <p:cNvPr id="51" name="Рисунок 50" descr="Изображение выглядит как контейнер, корзина, плетеный, Корзина для хранения&#10;&#10;Автоматически созданное описание">
              <a:extLst>
                <a:ext uri="{FF2B5EF4-FFF2-40B4-BE49-F238E27FC236}">
                  <a16:creationId xmlns:a16="http://schemas.microsoft.com/office/drawing/2014/main" id="{A8F54D5A-4C44-2B2D-063D-EE1D8B074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2973" y="2777655"/>
              <a:ext cx="2572834" cy="2572834"/>
            </a:xfrm>
            <a:prstGeom prst="rect">
              <a:avLst/>
            </a:prstGeom>
          </p:spPr>
        </p:pic>
        <p:pic>
          <p:nvPicPr>
            <p:cNvPr id="55" name="Рисунок 54" descr="Изображение выглядит как контейнер, корзина, плетеный, Корзина для хранения&#10;&#10;Автоматически созданное описание">
              <a:extLst>
                <a:ext uri="{FF2B5EF4-FFF2-40B4-BE49-F238E27FC236}">
                  <a16:creationId xmlns:a16="http://schemas.microsoft.com/office/drawing/2014/main" id="{52554ED0-668B-4ACB-8C74-35F9BE79D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1544" y="2891962"/>
              <a:ext cx="2572834" cy="2572834"/>
            </a:xfrm>
            <a:prstGeom prst="rect">
              <a:avLst/>
            </a:prstGeom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8A06D7D3-A1D5-0512-19F5-AB7FE0044F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 rot="13020000">
              <a:off x="1971261" y="2149472"/>
              <a:ext cx="2441710" cy="2473460"/>
            </a:xfrm>
            <a:prstGeom prst="rect">
              <a:avLst/>
            </a:prstGeom>
          </p:spPr>
        </p:pic>
      </p:grpSp>
      <p:sp>
        <p:nvSpPr>
          <p:cNvPr id="78" name="Овал 77"/>
          <p:cNvSpPr/>
          <p:nvPr/>
        </p:nvSpPr>
        <p:spPr>
          <a:xfrm>
            <a:off x="5113854" y="3100628"/>
            <a:ext cx="2520396" cy="1241257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33CAEE45-8F89-2C04-7CF8-46E811BE094D}"/>
              </a:ext>
            </a:extLst>
          </p:cNvPr>
          <p:cNvGrpSpPr/>
          <p:nvPr/>
        </p:nvGrpSpPr>
        <p:grpSpPr>
          <a:xfrm>
            <a:off x="1764824" y="4705833"/>
            <a:ext cx="5815673" cy="2763986"/>
            <a:chOff x="2030547" y="2250499"/>
            <a:chExt cx="5815673" cy="2763986"/>
          </a:xfrm>
        </p:grpSpPr>
        <p:pic>
          <p:nvPicPr>
            <p:cNvPr id="65" name="Рисунок 64" descr="Изображение выглядит как мультфильм, кот, млекопитающее&#10;&#10;Автоматически созданное описание">
              <a:extLst>
                <a:ext uri="{FF2B5EF4-FFF2-40B4-BE49-F238E27FC236}">
                  <a16:creationId xmlns:a16="http://schemas.microsoft.com/office/drawing/2014/main" id="{E98F9B45-8F48-0A1E-9DBC-03F463286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0547" y="2250499"/>
              <a:ext cx="2329339" cy="2763986"/>
            </a:xfrm>
            <a:prstGeom prst="rect">
              <a:avLst/>
            </a:prstGeom>
          </p:spPr>
        </p:pic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0953199E-258D-4E65-FCB3-7720DB5BDA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1391" y="3535988"/>
              <a:ext cx="1275506" cy="1287670"/>
            </a:xfrm>
            <a:prstGeom prst="rect">
              <a:avLst/>
            </a:prstGeom>
          </p:spPr>
        </p:pic>
        <p:pic>
          <p:nvPicPr>
            <p:cNvPr id="68" name="Рисунок 67" descr="Изображение выглядит как мультфильм, кот, млекопитающее&#10;&#10;Автоматически созданное описание">
              <a:extLst>
                <a:ext uri="{FF2B5EF4-FFF2-40B4-BE49-F238E27FC236}">
                  <a16:creationId xmlns:a16="http://schemas.microsoft.com/office/drawing/2014/main" id="{CC61332D-BA57-1787-47EF-5E9ACA1B8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6881" y="2250499"/>
              <a:ext cx="2329339" cy="2763986"/>
            </a:xfrm>
            <a:prstGeom prst="rect">
              <a:avLst/>
            </a:prstGeom>
          </p:spPr>
        </p:pic>
      </p:grpSp>
      <p:sp>
        <p:nvSpPr>
          <p:cNvPr id="71" name="Овал 70"/>
          <p:cNvSpPr/>
          <p:nvPr/>
        </p:nvSpPr>
        <p:spPr>
          <a:xfrm>
            <a:off x="5720663" y="6091507"/>
            <a:ext cx="1421034" cy="1002936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id="{15AFAC85-1570-1EE1-FD48-E8D250E4FFE9}"/>
              </a:ext>
            </a:extLst>
          </p:cNvPr>
          <p:cNvGrpSpPr/>
          <p:nvPr/>
        </p:nvGrpSpPr>
        <p:grpSpPr>
          <a:xfrm>
            <a:off x="1233222" y="4653768"/>
            <a:ext cx="6402495" cy="2945001"/>
            <a:chOff x="1675443" y="2144216"/>
            <a:chExt cx="6402495" cy="2945001"/>
          </a:xfrm>
        </p:grpSpPr>
        <p:pic>
          <p:nvPicPr>
            <p:cNvPr id="72" name="Рисунок 71" descr="Изображение выглядит как строительство, сквореч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4B55696D-9880-A096-8F03-1F958CFF2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5443" y="2144216"/>
              <a:ext cx="2933278" cy="2933278"/>
            </a:xfrm>
            <a:prstGeom prst="rect">
              <a:avLst/>
            </a:prstGeom>
          </p:spPr>
        </p:pic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id="{7B270318-C9F5-245E-771E-701098E15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2372618" y="2525646"/>
              <a:ext cx="1444394" cy="1444394"/>
            </a:xfrm>
            <a:prstGeom prst="rect">
              <a:avLst/>
            </a:prstGeom>
          </p:spPr>
        </p:pic>
        <p:pic>
          <p:nvPicPr>
            <p:cNvPr id="83" name="Рисунок 82" descr="Изображение выглядит как строительство, сквореч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93B98F9A-396E-B591-C6BC-98E1E5AD61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4660" y="2155939"/>
              <a:ext cx="2933278" cy="2933278"/>
            </a:xfrm>
            <a:prstGeom prst="rect">
              <a:avLst/>
            </a:prstGeom>
          </p:spPr>
        </p:pic>
      </p:grpSp>
      <p:sp>
        <p:nvSpPr>
          <p:cNvPr id="57" name="Овал 56"/>
          <p:cNvSpPr/>
          <p:nvPr/>
        </p:nvSpPr>
        <p:spPr>
          <a:xfrm rot="20565696">
            <a:off x="5734024" y="5390812"/>
            <a:ext cx="1385860" cy="1289869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899" y="-1499753"/>
            <a:ext cx="6665463" cy="583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19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67" grpId="0" animBg="1"/>
      <p:bldP spid="67" grpId="1" animBg="1"/>
      <p:bldP spid="74" grpId="0" animBg="1"/>
      <p:bldP spid="74" grpId="1" animBg="1"/>
      <p:bldP spid="82" grpId="0" animBg="1"/>
      <p:bldP spid="82" grpId="1" animBg="1"/>
      <p:bldP spid="66" grpId="0" animBg="1"/>
      <p:bldP spid="66" grpId="1" animBg="1"/>
      <p:bldP spid="77" grpId="0" animBg="1"/>
      <p:bldP spid="77" grpId="1" animBg="1"/>
      <p:bldP spid="78" grpId="0" animBg="1"/>
      <p:bldP spid="78" grpId="1" animBg="1"/>
      <p:bldP spid="71" grpId="0" animBg="1"/>
      <p:bldP spid="71" grpId="1" animBg="1"/>
      <p:bldP spid="57" grpId="0" animBg="1"/>
      <p:bldP spid="5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618593-93AC-418E-AD25-B2B5D17EFB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B54665C-671C-400B-A413-2FB69FB3184D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3.xml><?xml version="1.0" encoding="utf-8"?>
<ds:datastoreItem xmlns:ds="http://schemas.openxmlformats.org/officeDocument/2006/customXml" ds:itemID="{45C3C5C3-BBD8-417C-91AD-8A6D51FC92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871</TotalTime>
  <Words>1</Words>
  <Application>Microsoft Office PowerPoint</Application>
  <PresentationFormat>Widescreen</PresentationFormat>
  <Paragraphs>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72</cp:revision>
  <dcterms:created xsi:type="dcterms:W3CDTF">2024-08-09T01:59:47Z</dcterms:created>
  <dcterms:modified xsi:type="dcterms:W3CDTF">2026-01-22T10:41:08Z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