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2098" y="10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51F68-0B39-97BC-19EF-658AD0D19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F8F29A-1B23-2C37-FC27-636011E9A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8F75D6-14A1-5CD7-82F4-294BC1CF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3D3A1-8FCA-C1A3-BA73-DEF1C081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C1917-5307-9C5E-5F2D-8DBE38E6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2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2A8F8-FE4D-DCC2-9797-190BE1AC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F2CDD-D6C4-6481-6381-F7FB421E5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C79A9-10CC-EC08-D355-6BCE33CE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25DE0-89B9-F1F7-4FAF-ED609D6C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30FB00-DF69-5809-56D8-FB5D907E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3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4A2815-ACCF-775D-7FE3-9E67724A4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F91F50-7D45-C9CD-876F-3ACE2A1C8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B1258-A899-A507-58D6-2EDCB2C5B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5A5518-0E99-3D12-AE45-B5BE5FD5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04B16B-5775-7DCC-F5E0-B327025A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5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0C6A6-790B-FBD0-CBB7-913B3A5A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995BD8-73E2-28CB-E399-60BBA6B86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04F551-6F60-1EB2-73E4-500D6B79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5717B9-406E-6C3E-363A-19B53247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BFC255-F14A-101F-B03A-E2D77A69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2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451FE-8E6B-16BF-BEB8-F95C07F7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E4B7CF-BC29-A5F1-EF04-6EA165F18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7E472-259D-3169-4665-3C6EB0D3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303B76-424C-8029-92BA-7A2D1D94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D5A89E-FDC8-45B9-7C90-0A3EAB7F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0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13B3E-1FBF-AFA7-5DDC-995552A63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5EDD5A-6170-6E55-0200-0E9F11C6C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A14FE1-F147-FF53-1B7D-FA817B815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9D3AF2-5C76-0069-19AB-680B1EF86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F810FD-0F84-E21E-E1FA-C8DE6E45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F73293-A1B7-C77F-B63B-3B1503A6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98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7D276-1FED-CA6C-2C59-435F31F3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27A1BA-AD17-D7CC-9208-3B6CD9E0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3E117B-F84E-44D2-9692-408FCE94A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C5FBF5-377F-4DA9-0F67-027E21423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F79535-BC16-B284-CEDA-06E7EF1AD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C5DDD-E46C-3CA1-A6D4-862810FB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43FB12-440B-B091-6DC2-3ABBF890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5B13F0-7328-1E98-859C-8EA411F4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91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D88E0-84CC-5246-E109-5765BC5E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DA4A5-1586-DD5D-5AFB-52968AAC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B172FA-FB4A-F13D-E01A-E051FF9DD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8741DB-76D9-4633-B3B0-C4B75097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5B895F-2F14-BB19-A9FE-A2240379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F85FF8-57E4-C2C9-8F4B-4DDD518D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77D9BC-8A29-C5BF-12EB-F04EB963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01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C0BC-FF13-A70D-3779-6250AD1A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ED7434-D171-64F4-790C-8A4A7A3E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1396B3-862F-499D-E754-9044CAC1C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D780E2-A97A-55DF-2D2B-B0ABD9DB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DE06C9-3832-B0DD-2969-AEEC0C1D0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EE21AB-85D9-64FD-2DBC-7F542C2B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08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84147-8C5F-022E-FC41-466B677F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D8416A-CA99-2062-AA15-0FD39F1C1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961F93-EBAB-53C7-85C6-4D450AC50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73838-16F5-7F94-EBEA-DCA78B74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01A1D9-DFCF-E7C5-DADC-CE84890F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C6DD80-5641-3C6C-A9C5-5F0B16E7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91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F8B8E-B574-77A6-EACC-BADB3F9A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8A052-7D3B-F250-11D0-5BE314F4E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880D24-A4D6-BD5C-38B8-536A35D9D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8B7E-5F9D-4315-BD04-ECA7E42AB2BB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D4FDC2-BA53-299D-7827-2932428C1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7E43A-CFCD-861C-ACB8-355521D72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E6565-F32B-43E1-961E-7661B2AD5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51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9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34" Type="http://schemas.microsoft.com/office/2007/relationships/hdphoto" Target="../media/hdphoto11.wdp"/><Relationship Id="rId42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8.wdp"/><Relationship Id="rId33" Type="http://schemas.openxmlformats.org/officeDocument/2006/relationships/image" Target="../media/image22.png"/><Relationship Id="rId38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openxmlformats.org/officeDocument/2006/relationships/image" Target="../media/image16.png"/><Relationship Id="rId32" Type="http://schemas.openxmlformats.org/officeDocument/2006/relationships/image" Target="../media/image21.png"/><Relationship Id="rId37" Type="http://schemas.microsoft.com/office/2007/relationships/hdphoto" Target="../media/hdphoto12.wdp"/><Relationship Id="rId40" Type="http://schemas.microsoft.com/office/2007/relationships/hdphoto" Target="../media/hdphoto13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15.png"/><Relationship Id="rId28" Type="http://schemas.microsoft.com/office/2007/relationships/hdphoto" Target="../media/hdphoto9.wdp"/><Relationship Id="rId36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microsoft.com/office/2007/relationships/hdphoto" Target="../media/hdphoto7.wdp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3.png"/><Relationship Id="rId4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47" y="3248828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441392" y="758360"/>
            <a:ext cx="6940608" cy="5258565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09" b="17151"/>
          <a:stretch>
            <a:fillRect/>
          </a:stretch>
        </p:blipFill>
        <p:spPr>
          <a:xfrm>
            <a:off x="2151255" y="1132561"/>
            <a:ext cx="5278562" cy="35176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831" y="2161178"/>
            <a:ext cx="1728586" cy="1728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3342293" y="4940984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Мантарин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AB52BF2-0AAD-9BF7-C470-F47ADD9A26F2}"/>
              </a:ext>
            </a:extLst>
          </p:cNvPr>
          <p:cNvCxnSpPr>
            <a:cxnSpLocks/>
          </p:cNvCxnSpPr>
          <p:nvPr/>
        </p:nvCxnSpPr>
        <p:spPr>
          <a:xfrm>
            <a:off x="4547912" y="5112207"/>
            <a:ext cx="320040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941" l="9961" r="90137">
                        <a14:foregroundMark x1="44238" y1="58984" x2="49902" y2="63965"/>
                        <a14:foregroundMark x1="49902" y1="63965" x2="47949" y2="67188"/>
                        <a14:foregroundMark x1="45703" y1="56152" x2="49707" y2="62109"/>
                        <a14:foregroundMark x1="49707" y1="62109" x2="56445" y2="67188"/>
                        <a14:foregroundMark x1="56445" y1="67188" x2="57910" y2="67188"/>
                        <a14:foregroundMark x1="50488" y1="44434" x2="48828" y2="59277"/>
                        <a14:foregroundMark x1="44531" y1="48145" x2="46582" y2="57227"/>
                        <a14:foregroundMark x1="47949" y1="61523" x2="40039" y2="65430"/>
                        <a14:foregroundMark x1="40039" y1="65430" x2="45410" y2="64648"/>
                        <a14:foregroundMark x1="45410" y1="63477" x2="45410" y2="63477"/>
                        <a14:backgroundMark x1="92480" y1="56152" x2="85352" y2="69336"/>
                        <a14:backgroundMark x1="85352" y1="69336" x2="68848" y2="80762"/>
                        <a14:backgroundMark x1="68848" y1="80762" x2="66797" y2="81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14" b="14597"/>
          <a:stretch>
            <a:fillRect/>
          </a:stretch>
        </p:blipFill>
        <p:spPr>
          <a:xfrm rot="177272">
            <a:off x="2002621" y="1265814"/>
            <a:ext cx="5497937" cy="356206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2841" y="1734047"/>
            <a:ext cx="2513183" cy="25131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3368841" y="4937766"/>
            <a:ext cx="3344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Потарунок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51EADDD-B350-CC60-41C4-BB51BDE22E45}"/>
              </a:ext>
            </a:extLst>
          </p:cNvPr>
          <p:cNvCxnSpPr/>
          <p:nvPr/>
        </p:nvCxnSpPr>
        <p:spPr>
          <a:xfrm>
            <a:off x="4169454" y="5041987"/>
            <a:ext cx="282472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7520" r="93457">
                        <a14:foregroundMark x1="7617" y1="47852" x2="10059" y2="51074"/>
                        <a14:foregroundMark x1="93457" y1="42969" x2="90234" y2="5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27" b="8772"/>
          <a:stretch>
            <a:fillRect/>
          </a:stretch>
        </p:blipFill>
        <p:spPr>
          <a:xfrm>
            <a:off x="2254156" y="1040597"/>
            <a:ext cx="4983575" cy="40716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3855" y="1904522"/>
            <a:ext cx="2162276" cy="2162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3799972" y="4980838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8125AE-1BBD-7F59-F6FC-C84B38654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7666" y="5053951"/>
            <a:ext cx="365792" cy="6706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" b="327"/>
          <a:stretch/>
        </p:blipFill>
        <p:spPr>
          <a:xfrm>
            <a:off x="1881207" y="48382"/>
            <a:ext cx="5768782" cy="57310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97852" l="9961" r="96875">
                        <a14:foregroundMark x1="69629" y1="47754" x2="79688" y2="66309"/>
                        <a14:foregroundMark x1="79688" y1="66309" x2="76465" y2="65332"/>
                        <a14:foregroundMark x1="93945" y1="58789" x2="93945" y2="58789"/>
                        <a14:foregroundMark x1="18359" y1="37207" x2="22852" y2="58008"/>
                        <a14:foregroundMark x1="22852" y1="58008" x2="20898" y2="87695"/>
                        <a14:foregroundMark x1="20898" y1="87695" x2="41113" y2="84277"/>
                        <a14:foregroundMark x1="41113" y1="84277" x2="42090" y2="82910"/>
                        <a14:foregroundMark x1="69629" y1="65137" x2="90625" y2="69043"/>
                        <a14:foregroundMark x1="90625" y1="69043" x2="96875" y2="75488"/>
                        <a14:foregroundMark x1="86426" y1="86816" x2="59961" y2="89453"/>
                        <a14:foregroundMark x1="59961" y1="89453" x2="80078" y2="91309"/>
                        <a14:foregroundMark x1="80078" y1="91309" x2="83887" y2="90430"/>
                        <a14:foregroundMark x1="64063" y1="49219" x2="65039" y2="85254"/>
                        <a14:foregroundMark x1="17383" y1="45996" x2="41406" y2="90723"/>
                        <a14:foregroundMark x1="30762" y1="11914" x2="35938" y2="94629"/>
                        <a14:foregroundMark x1="35938" y1="94629" x2="36914" y2="97852"/>
                        <a14:foregroundMark x1="25488" y1="18457" x2="16406" y2="76270"/>
                        <a14:foregroundMark x1="16406" y1="76270" x2="20020" y2="89063"/>
                        <a14:foregroundMark x1="78711" y1="60938" x2="43066" y2="87793"/>
                        <a14:foregroundMark x1="73828" y1="66406" x2="66406" y2="79688"/>
                        <a14:foregroundMark x1="23633" y1="80371" x2="41406" y2="87793"/>
                        <a14:foregroundMark x1="56641" y1="83594" x2="44629" y2="84277"/>
                        <a14:foregroundMark x1="44043" y1="88477" x2="56641" y2="91016"/>
                        <a14:foregroundMark x1="22656" y1="47266" x2="41113" y2="44043"/>
                        <a14:foregroundMark x1="14551" y1="71875" x2="21289" y2="80371"/>
                        <a14:foregroundMark x1="17090" y1="70605" x2="19336" y2="79688"/>
                        <a14:backgroundMark x1="23540" y1="79169" x2="24198" y2="79706"/>
                        <a14:backgroundMark x1="43843" y1="83087" x2="41734" y2="83199"/>
                        <a14:backgroundMark x1="58203" y1="82324" x2="55883" y2="82447"/>
                        <a14:backgroundMark x1="72266" y1="46191" x2="74059" y2="51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7292" y="1635406"/>
            <a:ext cx="2474411" cy="24744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3561248" y="4941626"/>
            <a:ext cx="2375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Посут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EE9440D-327F-B0B5-A4B0-7AF24DCA8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6787" y="5022321"/>
            <a:ext cx="365792" cy="67061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>
            <a:off x="1899892" y="455677"/>
            <a:ext cx="5750097" cy="497457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207" y="2063991"/>
            <a:ext cx="1910998" cy="19109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3357590" y="4920945"/>
            <a:ext cx="2832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Лаванта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0FDB91-85AD-4008-F92B-2C86020A58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23547" y="4996022"/>
            <a:ext cx="365792" cy="67061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53809" y1="60352" x2="49023" y2="65137"/>
                        <a14:foregroundMark x1="49023" y1="65137" x2="44238" y2="63867"/>
                        <a14:foregroundMark x1="53125" y1="62402" x2="44629" y2="63867"/>
                        <a14:foregroundMark x1="44629" y1="63867" x2="42871" y2="63574"/>
                        <a14:foregroundMark x1="54785" y1="62695" x2="51270" y2="66797"/>
                        <a14:foregroundMark x1="54785" y1="60645" x2="53809" y2="65918"/>
                        <a14:foregroundMark x1="51074" y1="59277" x2="52441" y2="64746"/>
                        <a14:foregroundMark x1="53125" y1="61523" x2="51758" y2="64551"/>
                        <a14:foregroundMark x1="47852" y1="61523" x2="47656" y2="64258"/>
                        <a14:foregroundMark x1="44922" y1="62012" x2="44922" y2="64746"/>
                        <a14:foregroundMark x1="43555" y1="63379" x2="42871" y2="65430"/>
                        <a14:foregroundMark x1="42383" y1="64258" x2="42383" y2="6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2" b="3582"/>
          <a:stretch/>
        </p:blipFill>
        <p:spPr>
          <a:xfrm>
            <a:off x="1881207" y="189054"/>
            <a:ext cx="5768782" cy="53555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4935" y="1771366"/>
            <a:ext cx="2070564" cy="20705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3281517" y="5039521"/>
            <a:ext cx="2604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Бутинок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30A37D7-CB42-8D3A-DF0F-E2C44C1F16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2655" y="5137435"/>
            <a:ext cx="365792" cy="67061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18" b="15763"/>
          <a:stretch>
            <a:fillRect/>
          </a:stretch>
        </p:blipFill>
        <p:spPr>
          <a:xfrm rot="421050">
            <a:off x="2009308" y="1108531"/>
            <a:ext cx="5674231" cy="368926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1271" y="1398202"/>
            <a:ext cx="2773478" cy="277347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3972875" y="4973960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Сліти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34D29FC-43F7-6EEA-27FE-AEBA9F9250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5821" y="5090847"/>
            <a:ext cx="365792" cy="67061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89844" l="8008" r="91895">
                        <a14:foregroundMark x1="9570" y1="43848" x2="8008" y2="53320"/>
                        <a14:foregroundMark x1="92676" y1="45508" x2="91895" y2="53320"/>
                        <a14:foregroundMark x1="91895" y1="53320" x2="91895" y2="53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59" b="13664"/>
          <a:stretch>
            <a:fillRect/>
          </a:stretch>
        </p:blipFill>
        <p:spPr>
          <a:xfrm>
            <a:off x="2211508" y="944294"/>
            <a:ext cx="5215237" cy="398318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2979" y="1673906"/>
            <a:ext cx="2597322" cy="259732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2650321" y="4928731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Шоколат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800573" y="4947264"/>
            <a:ext cx="325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Гнізто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68896E-DD44-C7A5-ED56-16B4B357D4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13978">
            <a:off x="4726803" y="4882656"/>
            <a:ext cx="659520" cy="67061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61" b="89844" l="8105" r="93945">
                        <a14:foregroundMark x1="8203" y1="49219" x2="8887" y2="54590"/>
                        <a14:foregroundMark x1="93945" y1="44629" x2="90625" y2="5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" b="5865"/>
          <a:stretch/>
        </p:blipFill>
        <p:spPr>
          <a:xfrm>
            <a:off x="2232958" y="758360"/>
            <a:ext cx="5183292" cy="45752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5560" y="1750210"/>
            <a:ext cx="2304821" cy="230482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7FCCF62-0B71-0034-8F59-171167824F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8784" y="5005438"/>
            <a:ext cx="365792" cy="67061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47" b="16022"/>
          <a:stretch>
            <a:fillRect/>
          </a:stretch>
        </p:blipFill>
        <p:spPr>
          <a:xfrm>
            <a:off x="1936212" y="986584"/>
            <a:ext cx="5728359" cy="378250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066" y="1548168"/>
            <a:ext cx="2617587" cy="279653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3812889" y="4997560"/>
            <a:ext cx="2887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5608" y="5049022"/>
            <a:ext cx="365792" cy="67061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>
                        <a14:foregroundMark x1="53809" y1="61523" x2="41016" y2="62207"/>
                        <a14:foregroundMark x1="41016" y1="62207" x2="53418" y2="64355"/>
                        <a14:foregroundMark x1="55176" y1="62891" x2="54785" y2="6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06" b="19306"/>
          <a:stretch/>
        </p:blipFill>
        <p:spPr>
          <a:xfrm rot="251937">
            <a:off x="1992228" y="1071296"/>
            <a:ext cx="5751447" cy="353067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055" y="1784381"/>
            <a:ext cx="2199373" cy="226924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3544625" y="5022159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F21EEAE-966C-282A-37FB-0448DEA307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4602" y="5091550"/>
            <a:ext cx="478215" cy="670618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961" b="89844" l="5176" r="96582">
                        <a14:foregroundMark x1="9180" y1="39648" x2="5176" y2="52344"/>
                        <a14:foregroundMark x1="91016" y1="45996" x2="96582" y2="57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" r="1355"/>
          <a:stretch/>
        </p:blipFill>
        <p:spPr>
          <a:xfrm>
            <a:off x="2220870" y="313116"/>
            <a:ext cx="5213166" cy="535838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3156799" y="4980253"/>
            <a:ext cx="2830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Вуточки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A598EA4-5A4F-21F0-1A21-2172373962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4366" y="5079539"/>
            <a:ext cx="365792" cy="67061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9790" y="1914538"/>
            <a:ext cx="1894738" cy="189473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3CA92-EAC5-459E-2B3A-41924C3C02B8}"/>
              </a:ext>
            </a:extLst>
          </p:cNvPr>
          <p:cNvSpPr txBox="1"/>
          <p:nvPr/>
        </p:nvSpPr>
        <p:spPr>
          <a:xfrm>
            <a:off x="4483070" y="4413877"/>
            <a:ext cx="8385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1A967-D49B-58F0-13AD-11F654DD2014}"/>
              </a:ext>
            </a:extLst>
          </p:cNvPr>
          <p:cNvSpPr txBox="1"/>
          <p:nvPr/>
        </p:nvSpPr>
        <p:spPr>
          <a:xfrm>
            <a:off x="4932927" y="4404506"/>
            <a:ext cx="6304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3B6DDB-1655-A53A-ACE8-195EDBE3174A}"/>
              </a:ext>
            </a:extLst>
          </p:cNvPr>
          <p:cNvSpPr txBox="1"/>
          <p:nvPr/>
        </p:nvSpPr>
        <p:spPr>
          <a:xfrm>
            <a:off x="5045010" y="4376574"/>
            <a:ext cx="7861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3E5617-31F4-A791-0377-9AA1873A44C6}"/>
              </a:ext>
            </a:extLst>
          </p:cNvPr>
          <p:cNvSpPr txBox="1"/>
          <p:nvPr/>
        </p:nvSpPr>
        <p:spPr>
          <a:xfrm>
            <a:off x="4969178" y="4407336"/>
            <a:ext cx="687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EDDD85-4A46-0EFD-A08B-A711697400C1}"/>
              </a:ext>
            </a:extLst>
          </p:cNvPr>
          <p:cNvSpPr txBox="1"/>
          <p:nvPr/>
        </p:nvSpPr>
        <p:spPr>
          <a:xfrm>
            <a:off x="4005653" y="4386219"/>
            <a:ext cx="784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53FF76-5A90-7ECE-8973-62BAAA179AC8}"/>
              </a:ext>
            </a:extLst>
          </p:cNvPr>
          <p:cNvSpPr txBox="1"/>
          <p:nvPr/>
        </p:nvSpPr>
        <p:spPr>
          <a:xfrm>
            <a:off x="4308697" y="4412412"/>
            <a:ext cx="72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CFE100-E69E-7253-3772-5856AACB1C20}"/>
              </a:ext>
            </a:extLst>
          </p:cNvPr>
          <p:cNvSpPr txBox="1"/>
          <p:nvPr/>
        </p:nvSpPr>
        <p:spPr>
          <a:xfrm>
            <a:off x="3992265" y="4440733"/>
            <a:ext cx="6298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72FD29-AB9F-0A12-0B82-18ACC2BFF7B0}"/>
              </a:ext>
            </a:extLst>
          </p:cNvPr>
          <p:cNvSpPr txBox="1"/>
          <p:nvPr/>
        </p:nvSpPr>
        <p:spPr>
          <a:xfrm>
            <a:off x="4383202" y="4447156"/>
            <a:ext cx="824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080639-2952-8B37-CFD1-5C5CE0D07F15}"/>
              </a:ext>
            </a:extLst>
          </p:cNvPr>
          <p:cNvSpPr txBox="1"/>
          <p:nvPr/>
        </p:nvSpPr>
        <p:spPr>
          <a:xfrm>
            <a:off x="3891865" y="4334995"/>
            <a:ext cx="755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1618CB-E764-1CC2-C4EA-7E46D95D3E9C}"/>
              </a:ext>
            </a:extLst>
          </p:cNvPr>
          <p:cNvSpPr txBox="1"/>
          <p:nvPr/>
        </p:nvSpPr>
        <p:spPr>
          <a:xfrm>
            <a:off x="5083432" y="4369173"/>
            <a:ext cx="9756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38B7D1-4A1D-03E0-CBA3-5F817321A76B}"/>
              </a:ext>
            </a:extLst>
          </p:cNvPr>
          <p:cNvSpPr txBox="1"/>
          <p:nvPr/>
        </p:nvSpPr>
        <p:spPr>
          <a:xfrm>
            <a:off x="4951775" y="4456254"/>
            <a:ext cx="811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048116-390A-FCAB-333E-3F2040734830}"/>
              </a:ext>
            </a:extLst>
          </p:cNvPr>
          <p:cNvSpPr txBox="1"/>
          <p:nvPr/>
        </p:nvSpPr>
        <p:spPr>
          <a:xfrm>
            <a:off x="4506850" y="4371772"/>
            <a:ext cx="755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44" y="-596127"/>
            <a:ext cx="5120564" cy="5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3" grpId="0"/>
      <p:bldP spid="23" grpId="1"/>
      <p:bldP spid="9" grpId="0"/>
      <p:bldP spid="9" grpId="1"/>
      <p:bldP spid="30" grpId="0"/>
      <p:bldP spid="30" grpId="1"/>
      <p:bldP spid="38" grpId="0"/>
      <p:bldP spid="38" grpId="1"/>
      <p:bldP spid="46" grpId="0"/>
      <p:bldP spid="46" grpId="1"/>
      <p:bldP spid="53" grpId="0"/>
      <p:bldP spid="53" grpId="1"/>
      <p:bldP spid="60" grpId="0"/>
      <p:bldP spid="60" grpId="1"/>
      <p:bldP spid="67" grpId="0"/>
      <p:bldP spid="67" grpId="1"/>
      <p:bldP spid="74" grpId="0"/>
      <p:bldP spid="74" grpId="1"/>
      <p:bldP spid="81" grpId="0"/>
      <p:bldP spid="81" grpId="1"/>
      <p:bldP spid="89" grpId="0"/>
      <p:bldP spid="89" grpId="1"/>
      <p:bldP spid="4" grpId="0"/>
      <p:bldP spid="4" grpId="1"/>
      <p:bldP spid="16" grpId="0"/>
      <p:bldP spid="16" grpId="1"/>
      <p:bldP spid="24" grpId="0"/>
      <p:bldP spid="24" grpId="1"/>
      <p:bldP spid="28" grpId="0"/>
      <p:bldP spid="28" grpId="1"/>
      <p:bldP spid="34" grpId="0"/>
      <p:bldP spid="34" grpId="1"/>
      <p:bldP spid="40" grpId="0"/>
      <p:bldP spid="40" grpId="1"/>
      <p:bldP spid="44" grpId="0"/>
      <p:bldP spid="44" grpId="1"/>
      <p:bldP spid="51" grpId="0"/>
      <p:bldP spid="51" grpId="1"/>
      <p:bldP spid="58" grpId="0"/>
      <p:bldP spid="58" grpId="1"/>
      <p:bldP spid="65" grpId="0"/>
      <p:bldP spid="65" grpId="1"/>
      <p:bldP spid="72" grpId="0"/>
      <p:bldP spid="72" grpId="1"/>
      <p:bldP spid="79" grpId="0"/>
      <p:bldP spid="7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89321FC-0CF3-4D38-87B9-372F992D8CDA}"/>
</file>

<file path=customXml/itemProps2.xml><?xml version="1.0" encoding="utf-8"?>
<ds:datastoreItem xmlns:ds="http://schemas.openxmlformats.org/officeDocument/2006/customXml" ds:itemID="{996934FE-69FD-4DF7-8812-22EFD1EE2161}"/>
</file>

<file path=customXml/itemProps3.xml><?xml version="1.0" encoding="utf-8"?>
<ds:datastoreItem xmlns:ds="http://schemas.openxmlformats.org/officeDocument/2006/customXml" ds:itemID="{5182C3C8-8500-45DD-A253-B753FC864AFA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2026-01-20T15:10:16Z</dcterms:created>
  <dcterms:modified xsi:type="dcterms:W3CDTF">2026-01-21T23:36:36Z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