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768" autoAdjust="0"/>
  </p:normalViewPr>
  <p:slideViewPr>
    <p:cSldViewPr snapToGrid="0">
      <p:cViewPr>
        <p:scale>
          <a:sx n="36" d="100"/>
          <a:sy n="36" d="100"/>
        </p:scale>
        <p:origin x="1896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078BA-F278-FFDB-E1EB-965A63D0FB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C5417C-502B-B69A-FA39-4E303DDA9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84B9B-9639-6CB2-E6A0-C7C733958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85705-85D3-9DDB-F1B4-0A6D8AAA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F0E39-AC2F-55AC-177C-DEBC1525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50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69A46A-F39C-1753-FD63-531AADB4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7E48C8-2164-C59D-6C88-80CACB0E6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5CDEA-1114-9651-1070-0029D7FF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8E48A0-C4B6-2F37-A69C-6821C3AC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CD661-75C0-84F1-E5C4-51274639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8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B0EE2B-672B-53D1-1E2A-F24D8AEBF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E89D01-10DC-1589-0CF9-163585ADE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48099-BCF5-14DE-BEE8-05CD3A2B1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C0EBDB-490E-8D59-FFF6-F6F124955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DF6BCF-6E1A-0E0D-EF45-64ACD8D8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337AD-DF8B-2EC3-63AF-3B0188E7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FC096-D190-6BA2-C3CE-9D476A76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65F872-6BE4-9215-C563-25AFA339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DB873D-5AC3-DE0C-12DA-D6D7A3C2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714BF-467E-FF92-B8EE-CB873AAB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79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309FE-FC37-B0C5-51C9-95400672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C1C955-2A6C-52FE-82AA-CFD462F4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A9509-9825-BD10-2CB2-4E5EFB86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158E83-D62C-75EA-1699-051D12303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ADB1B2-FD1B-F9F1-9453-A45960E3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1DBFC-88AC-4B7F-B4E0-6497E3B09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87D85B-61B0-AEC6-8515-A1D50F501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2EAE0F-CDFB-FAB7-A83D-78427C499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58C357-4290-6CD7-C795-6D13D2B8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9A86A4-5AA5-2FA6-F9D5-15EBB6F3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D316C5-90CB-E213-893F-1C60FBC6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3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C95DB-89F7-71E0-E3E0-FE26FFD6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B1337A-CFB0-FF86-F640-9AD5C0288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E46EDD-2832-C20F-7D5B-6EA722366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FA22CC-1745-C0D3-DB1C-38407859C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7AE157-5EAE-9356-1E63-4C639E5D5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C8671-9455-638F-4605-4C5393BF3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D64FEA-8604-FFED-13A7-A94E1E7C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10EF883-2B36-7E29-47F2-EAB6E5FC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7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3666C-7479-DF67-2EAD-7B77443A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8A48AD-CBB7-6A78-77C4-7C58BA9B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EC92E1-BE83-383B-465B-F185C017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4A261A-CA00-B515-F129-9EF47B09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76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BD1C31-F81A-0D61-7DF8-BB2900B4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974A26-8534-9547-58BD-DD696EB1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5B2D78-FC4C-543F-7E87-921C3CFB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0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918FE-A3FE-2E40-04E2-5E49DA69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2FD7DD-170C-C76B-5B9E-1C73D9B8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2F824D-AA10-2071-68AA-26076F035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E907E2-2B4C-5450-DF31-18FEA00F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805221-503A-B7C2-8BFA-C7CFC15C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5D39C-26BD-E4AC-1B9F-2C46615B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62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99CC5-DB3E-2533-2A06-3B008D70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78D1D3-F38E-8BC8-292F-A103C56A7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5CA8E6-ACD2-DDA1-8B07-ACFE42206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7EFBB8-6BF5-2008-CEA5-0AFDF507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252DA3-231B-D112-E94A-78A47AC75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DE848D-379A-EDD4-D6A3-E306783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8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54BEB-C770-6EF3-1D80-12017B92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B61310-FFCC-BD30-DAEB-A0A138C62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DFFC9E-B570-7271-AB6E-1E75238A8D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48AA6-96C5-49E0-B14C-D45B0EC84D3D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D2DB4-A676-8646-CE19-C79DE76AA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2BBD9F-F6B0-4106-11BA-3B395EAE6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BC01D-FBBD-4EDB-A793-A807B38E7B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49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9" Type="http://schemas.microsoft.com/office/2007/relationships/hdphoto" Target="../media/hdphoto12.wdp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34" Type="http://schemas.openxmlformats.org/officeDocument/2006/relationships/image" Target="../media/image23.png"/><Relationship Id="rId42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33" Type="http://schemas.microsoft.com/office/2007/relationships/hdphoto" Target="../media/hdphoto10.wdp"/><Relationship Id="rId38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microsoft.com/office/2007/relationships/hdphoto" Target="../media/hdphoto7.wdp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28" Type="http://schemas.openxmlformats.org/officeDocument/2006/relationships/image" Target="../media/image19.png"/><Relationship Id="rId36" Type="http://schemas.microsoft.com/office/2007/relationships/hdphoto" Target="../media/hdphoto11.wdp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57" y="3064610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08618" y="768382"/>
            <a:ext cx="6767235" cy="5191544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0" t="24144" r="16818" b="29111"/>
          <a:stretch>
            <a:fillRect/>
          </a:stretch>
        </p:blipFill>
        <p:spPr>
          <a:xfrm>
            <a:off x="2535536" y="1031794"/>
            <a:ext cx="4907191" cy="3625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6291">
            <a:off x="3174289" y="2423448"/>
            <a:ext cx="1480421" cy="15791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3839461" y="5029735"/>
            <a:ext cx="2336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3970923" y="5070741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22112" r="16531" b="20614"/>
          <a:stretch>
            <a:fillRect/>
          </a:stretch>
        </p:blipFill>
        <p:spPr>
          <a:xfrm>
            <a:off x="2285581" y="748065"/>
            <a:ext cx="5200092" cy="45387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7500">
            <a:off x="2975743" y="2164484"/>
            <a:ext cx="1676115" cy="16761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4090394" y="5112024"/>
            <a:ext cx="1675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4229515" y="5199266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935441" y="887481"/>
            <a:ext cx="7762436" cy="41630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79893">
            <a:off x="2976469" y="2079229"/>
            <a:ext cx="1771362" cy="1771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005194" y="5034942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Груса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0933" y="5141323"/>
            <a:ext cx="365792" cy="6706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17346" r="16466" b="26468"/>
          <a:stretch>
            <a:fillRect/>
          </a:stretch>
        </p:blipFill>
        <p:spPr>
          <a:xfrm>
            <a:off x="2331558" y="398848"/>
            <a:ext cx="5200092" cy="446344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60274">
            <a:off x="3096858" y="2507026"/>
            <a:ext cx="1342115" cy="13421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3843984" y="5020616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Солом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2842" y="5076271"/>
            <a:ext cx="365792" cy="67061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8867" y1="35352" x2="27344" y2="59473"/>
                        <a14:foregroundMark x1="27344" y1="59473" x2="27344" y2="59473"/>
                        <a14:foregroundMark x1="45410" y1="35352" x2="42188" y2="60645"/>
                        <a14:foregroundMark x1="42188" y1="60645" x2="42188" y2="60645"/>
                        <a14:foregroundMark x1="57422" y1="35840" x2="55957" y2="56152"/>
                        <a14:foregroundMark x1="59766" y1="33691" x2="62109" y2="56934"/>
                        <a14:foregroundMark x1="62109" y1="56934" x2="62109" y2="56934"/>
                        <a14:foregroundMark x1="73145" y1="60156" x2="56738" y2="61816"/>
                        <a14:foregroundMark x1="56738" y1="61816" x2="56738" y2="61816"/>
                        <a14:foregroundMark x1="33203" y1="36035" x2="30859" y2="40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8" t="18722" r="11555" b="27118"/>
          <a:stretch>
            <a:fillRect/>
          </a:stretch>
        </p:blipFill>
        <p:spPr>
          <a:xfrm>
            <a:off x="2360768" y="445007"/>
            <a:ext cx="5608107" cy="44105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6702" y="1965279"/>
            <a:ext cx="2255944" cy="225594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3732807" y="5037823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Місень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2790" y="5150589"/>
            <a:ext cx="365792" cy="67061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21282" r="17747" b="26660"/>
          <a:stretch>
            <a:fillRect/>
          </a:stretch>
        </p:blipFill>
        <p:spPr>
          <a:xfrm>
            <a:off x="2295557" y="690458"/>
            <a:ext cx="5220720" cy="425576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35740">
            <a:off x="2895543" y="2523915"/>
            <a:ext cx="1562745" cy="15627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3725429" y="4995032"/>
            <a:ext cx="2348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Миски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9269" y="5079912"/>
            <a:ext cx="365792" cy="67061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725662" y="982736"/>
            <a:ext cx="8243095" cy="419371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97650">
            <a:off x="2878227" y="2325286"/>
            <a:ext cx="1683327" cy="16833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3834710" y="5112024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Кіска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4515" y="5193646"/>
            <a:ext cx="365792" cy="6706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1" t="25089" r="15063" b="25089"/>
          <a:stretch>
            <a:fillRect/>
          </a:stretch>
        </p:blipFill>
        <p:spPr>
          <a:xfrm>
            <a:off x="2374065" y="948010"/>
            <a:ext cx="5428465" cy="41572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02337">
            <a:off x="2865239" y="2149582"/>
            <a:ext cx="1854712" cy="185471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3496961" y="5161353"/>
            <a:ext cx="2617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Касалот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739565" y="5043600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Висні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916012">
            <a:off x="4395907" y="5071323"/>
            <a:ext cx="659520" cy="67061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43" t="24834" r="19413" b="26891"/>
          <a:stretch>
            <a:fillRect/>
          </a:stretch>
        </p:blipFill>
        <p:spPr>
          <a:xfrm>
            <a:off x="2293414" y="962754"/>
            <a:ext cx="5092018" cy="395564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10359" y="2611255"/>
            <a:ext cx="1710823" cy="171082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1446" y="5158712"/>
            <a:ext cx="365792" cy="6706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8" t="23760" r="16441" b="23760"/>
          <a:stretch>
            <a:fillRect/>
          </a:stretch>
        </p:blipFill>
        <p:spPr>
          <a:xfrm>
            <a:off x="2240368" y="808831"/>
            <a:ext cx="5461861" cy="444191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47541">
            <a:off x="2956694" y="2330496"/>
            <a:ext cx="1710562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535517" y="4998805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омаска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6706" y="5112355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9306" r="17003" b="19306"/>
          <a:stretch>
            <a:fillRect/>
          </a:stretch>
        </p:blipFill>
        <p:spPr>
          <a:xfrm>
            <a:off x="2201020" y="398848"/>
            <a:ext cx="5491923" cy="522485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64750">
            <a:off x="2828158" y="2333473"/>
            <a:ext cx="1796521" cy="179652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627546" y="5062095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Мусля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841" y="5160024"/>
            <a:ext cx="478215" cy="67061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22346" r="18128" b="29176"/>
          <a:stretch>
            <a:fillRect/>
          </a:stretch>
        </p:blipFill>
        <p:spPr>
          <a:xfrm>
            <a:off x="2153790" y="606577"/>
            <a:ext cx="5523758" cy="4205053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435951" y="5081868"/>
            <a:ext cx="2699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Масини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6984" y="5180691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67786">
            <a:off x="2787503" y="2422187"/>
            <a:ext cx="1902089" cy="1902089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31" y="-594814"/>
            <a:ext cx="5120564" cy="5278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3CA92-EAC5-459E-2B3A-41924C3C02B8}"/>
              </a:ext>
            </a:extLst>
          </p:cNvPr>
          <p:cNvSpPr txBox="1"/>
          <p:nvPr/>
        </p:nvSpPr>
        <p:spPr>
          <a:xfrm>
            <a:off x="3839461" y="4431998"/>
            <a:ext cx="8385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1A967-D49B-58F0-13AD-11F654DD2014}"/>
              </a:ext>
            </a:extLst>
          </p:cNvPr>
          <p:cNvSpPr txBox="1"/>
          <p:nvPr/>
        </p:nvSpPr>
        <p:spPr>
          <a:xfrm>
            <a:off x="4371347" y="4457577"/>
            <a:ext cx="6304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3B6DDB-1655-A53A-ACE8-195EDBE3174A}"/>
              </a:ext>
            </a:extLst>
          </p:cNvPr>
          <p:cNvSpPr txBox="1"/>
          <p:nvPr/>
        </p:nvSpPr>
        <p:spPr>
          <a:xfrm>
            <a:off x="4439516" y="4345972"/>
            <a:ext cx="786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E5617-31F4-A791-0377-9AA1873A44C6}"/>
              </a:ext>
            </a:extLst>
          </p:cNvPr>
          <p:cNvSpPr txBox="1"/>
          <p:nvPr/>
        </p:nvSpPr>
        <p:spPr>
          <a:xfrm>
            <a:off x="4213595" y="4618282"/>
            <a:ext cx="68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DDD85-4A46-0EFD-A08B-A711697400C1}"/>
              </a:ext>
            </a:extLst>
          </p:cNvPr>
          <p:cNvSpPr txBox="1"/>
          <p:nvPr/>
        </p:nvSpPr>
        <p:spPr>
          <a:xfrm>
            <a:off x="4983086" y="4590802"/>
            <a:ext cx="784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53FF76-5A90-7ECE-8973-62BAAA179AC8}"/>
              </a:ext>
            </a:extLst>
          </p:cNvPr>
          <p:cNvSpPr txBox="1"/>
          <p:nvPr/>
        </p:nvSpPr>
        <p:spPr>
          <a:xfrm>
            <a:off x="4894264" y="4494843"/>
            <a:ext cx="7246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CFE100-E69E-7253-3772-5856AACB1C20}"/>
              </a:ext>
            </a:extLst>
          </p:cNvPr>
          <p:cNvSpPr txBox="1"/>
          <p:nvPr/>
        </p:nvSpPr>
        <p:spPr>
          <a:xfrm>
            <a:off x="4169211" y="4404344"/>
            <a:ext cx="629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72FD29-AB9F-0A12-0B82-18ACC2BFF7B0}"/>
              </a:ext>
            </a:extLst>
          </p:cNvPr>
          <p:cNvSpPr txBox="1"/>
          <p:nvPr/>
        </p:nvSpPr>
        <p:spPr>
          <a:xfrm>
            <a:off x="4080969" y="4472780"/>
            <a:ext cx="82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080639-2952-8B37-CFD1-5C5CE0D07F15}"/>
              </a:ext>
            </a:extLst>
          </p:cNvPr>
          <p:cNvSpPr txBox="1"/>
          <p:nvPr/>
        </p:nvSpPr>
        <p:spPr>
          <a:xfrm>
            <a:off x="4390813" y="4416337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1618CB-E764-1CC2-C4EA-7E46D95D3E9C}"/>
              </a:ext>
            </a:extLst>
          </p:cNvPr>
          <p:cNvSpPr txBox="1"/>
          <p:nvPr/>
        </p:nvSpPr>
        <p:spPr>
          <a:xfrm>
            <a:off x="4551778" y="4396635"/>
            <a:ext cx="9756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38B7D1-4A1D-03E0-CBA3-5F817321A76B}"/>
              </a:ext>
            </a:extLst>
          </p:cNvPr>
          <p:cNvSpPr txBox="1"/>
          <p:nvPr/>
        </p:nvSpPr>
        <p:spPr>
          <a:xfrm>
            <a:off x="3803055" y="4495206"/>
            <a:ext cx="811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048116-390A-FCAB-333E-3F2040734830}"/>
              </a:ext>
            </a:extLst>
          </p:cNvPr>
          <p:cNvSpPr txBox="1"/>
          <p:nvPr/>
        </p:nvSpPr>
        <p:spPr>
          <a:xfrm>
            <a:off x="4403039" y="4499174"/>
            <a:ext cx="7552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9" grpId="0"/>
      <p:bldP spid="89" grpId="1"/>
      <p:bldP spid="4" grpId="0"/>
      <p:bldP spid="4" grpId="1"/>
      <p:bldP spid="16" grpId="0"/>
      <p:bldP spid="16" grpId="1"/>
      <p:bldP spid="24" grpId="0"/>
      <p:bldP spid="24" grpId="1"/>
      <p:bldP spid="28" grpId="0"/>
      <p:bldP spid="28" grpId="1"/>
      <p:bldP spid="34" grpId="0"/>
      <p:bldP spid="34" grpId="1"/>
      <p:bldP spid="40" grpId="0"/>
      <p:bldP spid="40" grpId="1"/>
      <p:bldP spid="44" grpId="0"/>
      <p:bldP spid="44" grpId="1"/>
      <p:bldP spid="51" grpId="0"/>
      <p:bldP spid="51" grpId="1"/>
      <p:bldP spid="58" grpId="0"/>
      <p:bldP spid="58" grpId="1"/>
      <p:bldP spid="65" grpId="0"/>
      <p:bldP spid="65" grpId="1"/>
      <p:bldP spid="72" grpId="0"/>
      <p:bldP spid="72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D549527-C64C-469D-8B88-442D29B58EF3}"/>
</file>

<file path=customXml/itemProps2.xml><?xml version="1.0" encoding="utf-8"?>
<ds:datastoreItem xmlns:ds="http://schemas.openxmlformats.org/officeDocument/2006/customXml" ds:itemID="{4E4FED19-6895-471B-8AEF-F9F3ED90B244}"/>
</file>

<file path=customXml/itemProps3.xml><?xml version="1.0" encoding="utf-8"?>
<ds:datastoreItem xmlns:ds="http://schemas.openxmlformats.org/officeDocument/2006/customXml" ds:itemID="{D07C0A2B-D3A2-4220-9E0F-1B417F6EC69B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2026-01-20T17:58:41Z</dcterms:created>
  <dcterms:modified xsi:type="dcterms:W3CDTF">2026-01-21T23:07:16Z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