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4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5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6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5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6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3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1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5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3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5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2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Рисунок 1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965126" y="2511086"/>
            <a:ext cx="900000" cy="900000"/>
          </a:xfrm>
          <a:prstGeom prst="roundRect">
            <a:avLst>
              <a:gd name="adj" fmla="val 672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>
            <a:off x="7958429" y="2497015"/>
            <a:ext cx="3696787" cy="3707616"/>
            <a:chOff x="7589152" y="1529861"/>
            <a:chExt cx="3696787" cy="3707616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8531331" y="1529861"/>
              <a:ext cx="2754608" cy="3706697"/>
            </a:xfrm>
            <a:prstGeom prst="roundRect">
              <a:avLst>
                <a:gd name="adj" fmla="val 408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9457718" y="1529861"/>
              <a:ext cx="900000" cy="900000"/>
              <a:chOff x="9457718" y="1529861"/>
              <a:chExt cx="900000" cy="90000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9457718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Равнобедренный треугольник 58"/>
              <p:cNvSpPr/>
              <p:nvPr/>
            </p:nvSpPr>
            <p:spPr>
              <a:xfrm>
                <a:off x="9565202" y="1657627"/>
                <a:ext cx="648000" cy="576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10385939" y="1529861"/>
              <a:ext cx="900000" cy="900000"/>
              <a:chOff x="10385939" y="1529861"/>
              <a:chExt cx="900000" cy="900000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0385939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10529939" y="1654354"/>
                <a:ext cx="612000" cy="612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" name="Группа 67"/>
            <p:cNvGrpSpPr/>
            <p:nvPr/>
          </p:nvGrpSpPr>
          <p:grpSpPr>
            <a:xfrm>
              <a:off x="8513884" y="1529861"/>
              <a:ext cx="900000" cy="900000"/>
              <a:chOff x="8513884" y="1529861"/>
              <a:chExt cx="900000" cy="900000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8513884" y="15298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8657884" y="1685529"/>
                <a:ext cx="612000" cy="612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7596792" y="2449401"/>
              <a:ext cx="900000" cy="915360"/>
              <a:chOff x="7596792" y="2449401"/>
              <a:chExt cx="900000" cy="915360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7596792" y="24647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8905" y="2449401"/>
                <a:ext cx="835464" cy="83546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5" name="Группа 64"/>
            <p:cNvGrpSpPr/>
            <p:nvPr/>
          </p:nvGrpSpPr>
          <p:grpSpPr>
            <a:xfrm>
              <a:off x="7589152" y="4337477"/>
              <a:ext cx="900000" cy="900000"/>
              <a:chOff x="7589152" y="4310583"/>
              <a:chExt cx="900000" cy="900000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7589152" y="4310583"/>
                <a:ext cx="900000" cy="900000"/>
              </a:xfrm>
              <a:prstGeom prst="roundRect">
                <a:avLst>
                  <a:gd name="adj" fmla="val 78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8851" y="4365872"/>
                <a:ext cx="746431" cy="74643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6" name="Группа 65"/>
            <p:cNvGrpSpPr/>
            <p:nvPr/>
          </p:nvGrpSpPr>
          <p:grpSpPr>
            <a:xfrm>
              <a:off x="7595849" y="3402845"/>
              <a:ext cx="900000" cy="900000"/>
              <a:chOff x="7602400" y="3385718"/>
              <a:chExt cx="900000" cy="900000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7602400" y="3385718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3532" y="3421243"/>
                <a:ext cx="826136" cy="826136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4" name="Группа 33"/>
          <p:cNvGrpSpPr/>
          <p:nvPr/>
        </p:nvGrpSpPr>
        <p:grpSpPr>
          <a:xfrm>
            <a:off x="8891578" y="3438613"/>
            <a:ext cx="903887" cy="900000"/>
            <a:chOff x="8509997" y="2455781"/>
            <a:chExt cx="903887" cy="900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509997" y="2551838"/>
              <a:ext cx="87665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9824297" y="3435788"/>
            <a:ext cx="905106" cy="900000"/>
            <a:chOff x="8508778" y="2455781"/>
            <a:chExt cx="905106" cy="90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508778" y="2551838"/>
              <a:ext cx="87908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0755216" y="3435788"/>
            <a:ext cx="900000" cy="900000"/>
            <a:chOff x="8513884" y="2455781"/>
            <a:chExt cx="900000" cy="900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553534" y="2551838"/>
              <a:ext cx="78957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0755216" y="4359796"/>
            <a:ext cx="900000" cy="900000"/>
            <a:chOff x="8513884" y="2455781"/>
            <a:chExt cx="900000" cy="9000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8519357" y="2551838"/>
              <a:ext cx="85792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840437" y="4359796"/>
            <a:ext cx="900000" cy="900000"/>
            <a:chOff x="8513884" y="2455781"/>
            <a:chExt cx="900000" cy="900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531380" y="2551838"/>
              <a:ext cx="83388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900608" y="4370179"/>
            <a:ext cx="900000" cy="900000"/>
            <a:chOff x="8513884" y="2455781"/>
            <a:chExt cx="900000" cy="900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494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8520959" y="2551838"/>
              <a:ext cx="85472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ЄД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8898668" y="5306537"/>
            <a:ext cx="900000" cy="900000"/>
            <a:chOff x="8513884" y="2455781"/>
            <a:chExt cx="900000" cy="9000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621149" y="2551838"/>
              <a:ext cx="65434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err="1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іД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0762863" y="5295599"/>
            <a:ext cx="900000" cy="900000"/>
            <a:chOff x="8506757" y="2455781"/>
            <a:chExt cx="900000" cy="900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8506757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620347" y="2551838"/>
              <a:ext cx="65594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err="1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їД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9825516" y="5295599"/>
            <a:ext cx="903887" cy="900000"/>
            <a:chOff x="8509997" y="2455781"/>
            <a:chExt cx="903887" cy="9000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509997" y="2551838"/>
              <a:ext cx="87665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" name="Штриховая стрелка вправо 103"/>
          <p:cNvSpPr/>
          <p:nvPr/>
        </p:nvSpPr>
        <p:spPr>
          <a:xfrm rot="6129563">
            <a:off x="2782027" y="1672898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1" name="Группа 180"/>
          <p:cNvGrpSpPr/>
          <p:nvPr/>
        </p:nvGrpSpPr>
        <p:grpSpPr>
          <a:xfrm rot="2735543">
            <a:off x="904230" y="2493575"/>
            <a:ext cx="3600000" cy="3600000"/>
            <a:chOff x="518359" y="2493576"/>
            <a:chExt cx="3600000" cy="3600000"/>
          </a:xfrm>
        </p:grpSpPr>
        <p:grpSp>
          <p:nvGrpSpPr>
            <p:cNvPr id="169" name="Группа 168"/>
            <p:cNvGrpSpPr/>
            <p:nvPr/>
          </p:nvGrpSpPr>
          <p:grpSpPr>
            <a:xfrm rot="2526587">
              <a:off x="518359" y="2493576"/>
              <a:ext cx="3600000" cy="3600000"/>
              <a:chOff x="694335" y="1433146"/>
              <a:chExt cx="3600000" cy="3600000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694335" y="1433146"/>
                <a:ext cx="3600000" cy="360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>
                <a:stCxn id="2" idx="0"/>
              </p:cNvCxnSpPr>
              <p:nvPr/>
            </p:nvCxnSpPr>
            <p:spPr>
              <a:xfrm>
                <a:off x="2494335" y="1433146"/>
                <a:ext cx="8548" cy="181380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2498256" y="3115850"/>
                <a:ext cx="1796079" cy="1311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>
                <a:stCxn id="2" idx="7"/>
              </p:cNvCxnSpPr>
              <p:nvPr/>
            </p:nvCxnSpPr>
            <p:spPr>
              <a:xfrm flipH="1">
                <a:off x="2494335" y="1960354"/>
                <a:ext cx="1272792" cy="130059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489708" y="3229641"/>
                <a:ext cx="1471739" cy="10630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Овал 70"/>
              <p:cNvSpPr/>
              <p:nvPr/>
            </p:nvSpPr>
            <p:spPr>
              <a:xfrm rot="14883778">
                <a:off x="3566074" y="2401978"/>
                <a:ext cx="504000" cy="504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69939">
                <a:off x="2497704" y="2251077"/>
                <a:ext cx="570731" cy="570731"/>
              </a:xfrm>
              <a:prstGeom prst="rect">
                <a:avLst/>
              </a:prstGeom>
            </p:spPr>
          </p:pic>
          <p:pic>
            <p:nvPicPr>
              <p:cNvPr id="75" name="Рисунок 7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354159">
                <a:off x="2884880" y="3095217"/>
                <a:ext cx="693743" cy="693743"/>
              </a:xfrm>
              <a:prstGeom prst="rect">
                <a:avLst/>
              </a:prstGeom>
            </p:spPr>
          </p:pic>
          <p:sp>
            <p:nvSpPr>
              <p:cNvPr id="80" name="Прямоугольник 79"/>
              <p:cNvSpPr/>
              <p:nvPr/>
            </p:nvSpPr>
            <p:spPr>
              <a:xfrm rot="12483534">
                <a:off x="2857684" y="1708744"/>
                <a:ext cx="432000" cy="432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 rot="17145777">
                <a:off x="3639025" y="3421263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431586">
                <a:off x="2886015" y="2646206"/>
                <a:ext cx="578212" cy="578212"/>
              </a:xfrm>
              <a:prstGeom prst="rect">
                <a:avLst/>
              </a:prstGeom>
            </p:spPr>
          </p:pic>
          <p:sp>
            <p:nvSpPr>
              <p:cNvPr id="91" name="Равнобедренный треугольник 90"/>
              <p:cNvSpPr/>
              <p:nvPr/>
            </p:nvSpPr>
            <p:spPr>
              <a:xfrm rot="9276614">
                <a:off x="1665611" y="1686033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 rot="17566064">
                <a:off x="927901" y="2348064"/>
                <a:ext cx="504000" cy="504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 rot="4318846">
                <a:off x="834073" y="3391167"/>
                <a:ext cx="432000" cy="432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Равнобедренный треугольник 97"/>
              <p:cNvSpPr/>
              <p:nvPr/>
            </p:nvSpPr>
            <p:spPr>
              <a:xfrm rot="2195891">
                <a:off x="1361109" y="4115716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Овал 98"/>
              <p:cNvSpPr/>
              <p:nvPr/>
            </p:nvSpPr>
            <p:spPr>
              <a:xfrm rot="16415805">
                <a:off x="2206637" y="4445668"/>
                <a:ext cx="504000" cy="504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1" name="Прямая соединительная линия 120"/>
              <p:cNvCxnSpPr/>
              <p:nvPr/>
            </p:nvCxnSpPr>
            <p:spPr>
              <a:xfrm flipH="1">
                <a:off x="1889868" y="3208452"/>
                <a:ext cx="630699" cy="173282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rot="16337870" flipH="1" flipV="1">
                <a:off x="1221432" y="3015600"/>
                <a:ext cx="1061132" cy="145114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flipH="1" flipV="1">
                <a:off x="702883" y="3073920"/>
                <a:ext cx="1795374" cy="15922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/>
              <p:cNvCxnSpPr>
                <a:stCxn id="2" idx="1"/>
              </p:cNvCxnSpPr>
              <p:nvPr/>
            </p:nvCxnSpPr>
            <p:spPr>
              <a:xfrm>
                <a:off x="1221543" y="1960354"/>
                <a:ext cx="1264485" cy="126928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H="1" flipV="1">
                <a:off x="2522122" y="3260954"/>
                <a:ext cx="534982" cy="168032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9" name="Прямоугольник 158"/>
              <p:cNvSpPr/>
              <p:nvPr/>
            </p:nvSpPr>
            <p:spPr>
              <a:xfrm rot="19217981">
                <a:off x="3159266" y="4171017"/>
                <a:ext cx="432000" cy="432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0" name="Рисунок 15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337870">
                <a:off x="1434741" y="2617051"/>
                <a:ext cx="540272" cy="540272"/>
              </a:xfrm>
              <a:prstGeom prst="rect">
                <a:avLst/>
              </a:prstGeom>
            </p:spPr>
          </p:pic>
          <p:pic>
            <p:nvPicPr>
              <p:cNvPr id="161" name="Рисунок 16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084619">
                <a:off x="1710812" y="3633815"/>
                <a:ext cx="548513" cy="548513"/>
              </a:xfrm>
              <a:prstGeom prst="rect">
                <a:avLst/>
              </a:prstGeom>
            </p:spPr>
          </p:pic>
          <p:pic>
            <p:nvPicPr>
              <p:cNvPr id="162" name="Рисунок 16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136396">
                <a:off x="1345012" y="3091022"/>
                <a:ext cx="693743" cy="693743"/>
              </a:xfrm>
              <a:prstGeom prst="rect">
                <a:avLst/>
              </a:prstGeom>
            </p:spPr>
          </p:pic>
          <p:pic>
            <p:nvPicPr>
              <p:cNvPr id="163" name="Рисунок 16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005506">
                <a:off x="2162419" y="3743775"/>
                <a:ext cx="616327" cy="616327"/>
              </a:xfrm>
              <a:prstGeom prst="rect">
                <a:avLst/>
              </a:prstGeom>
            </p:spPr>
          </p:pic>
          <p:pic>
            <p:nvPicPr>
              <p:cNvPr id="164" name="Рисунок 16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10266">
                <a:off x="1905795" y="2258466"/>
                <a:ext cx="577464" cy="577464"/>
              </a:xfrm>
              <a:prstGeom prst="rect">
                <a:avLst/>
              </a:prstGeom>
            </p:spPr>
          </p:pic>
          <p:pic>
            <p:nvPicPr>
              <p:cNvPr id="165" name="Рисунок 16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094995">
                <a:off x="2711448" y="3612418"/>
                <a:ext cx="553393" cy="553393"/>
              </a:xfrm>
              <a:prstGeom prst="rect">
                <a:avLst/>
              </a:prstGeom>
            </p:spPr>
          </p:pic>
        </p:grpSp>
        <p:sp>
          <p:nvSpPr>
            <p:cNvPr id="173" name="Солнце 172"/>
            <p:cNvSpPr/>
            <p:nvPr/>
          </p:nvSpPr>
          <p:spPr>
            <a:xfrm rot="1173320">
              <a:off x="2041081" y="4036793"/>
              <a:ext cx="553254" cy="520084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2" name="Штриховая стрелка вправо 181"/>
          <p:cNvSpPr/>
          <p:nvPr/>
        </p:nvSpPr>
        <p:spPr>
          <a:xfrm rot="3271726">
            <a:off x="627016" y="2172967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Штриховая стрелка вправо 187"/>
          <p:cNvSpPr/>
          <p:nvPr/>
        </p:nvSpPr>
        <p:spPr>
          <a:xfrm rot="4564044">
            <a:off x="1585866" y="1696002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0" name="Рисунок 18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53" y="3490881"/>
            <a:ext cx="2898642" cy="2898642"/>
          </a:xfrm>
          <a:prstGeom prst="rect">
            <a:avLst/>
          </a:prstGeom>
        </p:spPr>
      </p:pic>
      <p:pic>
        <p:nvPicPr>
          <p:cNvPr id="191" name="Рисунок 19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4" y="5892140"/>
            <a:ext cx="877167" cy="816291"/>
          </a:xfrm>
          <a:prstGeom prst="rect">
            <a:avLst/>
          </a:prstGeom>
        </p:spPr>
      </p:pic>
      <p:pic>
        <p:nvPicPr>
          <p:cNvPr id="192" name="Рисунок 19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10414" r="14016" b="11303"/>
          <a:stretch/>
        </p:blipFill>
        <p:spPr>
          <a:xfrm>
            <a:off x="9043076" y="3295278"/>
            <a:ext cx="2494722" cy="286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0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</p:childTnLst>
        </p:cTn>
      </p:par>
    </p:tnLst>
    <p:bldLst>
      <p:bldP spid="104" grpId="0" animBg="1"/>
      <p:bldP spid="182" grpId="0" animBg="1"/>
      <p:bldP spid="182" grpId="1" animBg="1"/>
      <p:bldP spid="1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D48E6AF-21A1-448F-96FF-B459ABBCE096}"/>
</file>

<file path=customXml/itemProps2.xml><?xml version="1.0" encoding="utf-8"?>
<ds:datastoreItem xmlns:ds="http://schemas.openxmlformats.org/officeDocument/2006/customXml" ds:itemID="{787B0240-2A83-4B79-A636-C473B018A088}"/>
</file>

<file path=customXml/itemProps3.xml><?xml version="1.0" encoding="utf-8"?>
<ds:datastoreItem xmlns:ds="http://schemas.openxmlformats.org/officeDocument/2006/customXml" ds:itemID="{78C811DD-E35E-455F-B454-E2424F0AFB82}"/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28</cp:revision>
  <dcterms:created xsi:type="dcterms:W3CDTF">2026-01-21T07:25:54Z</dcterms:created>
  <dcterms:modified xsi:type="dcterms:W3CDTF">2026-01-21T19:23:33Z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