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299383" y="957704"/>
            <a:ext cx="5437510" cy="5408647"/>
            <a:chOff x="3296057" y="957704"/>
            <a:chExt cx="5437510" cy="54086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32628" y="1019908"/>
              <a:ext cx="5382588" cy="5322964"/>
            </a:xfrm>
            <a:prstGeom prst="roundRect">
              <a:avLst>
                <a:gd name="adj" fmla="val 19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6057" y="957704"/>
              <a:ext cx="5437510" cy="5408647"/>
              <a:chOff x="4140119" y="1373673"/>
              <a:chExt cx="5457496" cy="5408647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4140119" y="137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31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23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415954" y="1378975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8517615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40119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140119" y="462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0119" y="353672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140119" y="570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227286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314453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15954" y="245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24622" y="2455198"/>
                <a:ext cx="106684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34453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335954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30608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531629" y="3535198"/>
                <a:ext cx="1065826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227286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335954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444622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517615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234453" y="569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8467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22481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509008" y="5691421"/>
                <a:ext cx="1084203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4423135" y="1120846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99051" y="1115273"/>
            <a:ext cx="101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57184" y="1120847"/>
            <a:ext cx="909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0208" y="1109266"/>
            <a:ext cx="992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41433" y="2140652"/>
            <a:ext cx="987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63262" y="3236246"/>
            <a:ext cx="744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7057" y="4312910"/>
            <a:ext cx="1154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87115" y="5446309"/>
            <a:ext cx="691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ЇД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18520" y="4217939"/>
            <a:ext cx="865632" cy="949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31" y="2065555"/>
            <a:ext cx="1020520" cy="1020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5498" y="3171003"/>
            <a:ext cx="1020520" cy="10205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523" y="4235230"/>
            <a:ext cx="1020520" cy="10205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0501" y="5358774"/>
            <a:ext cx="1020520" cy="102052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41955" y="2056441"/>
            <a:ext cx="865632" cy="9495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512324" y="3102872"/>
            <a:ext cx="865632" cy="9495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58445" y="5322351"/>
            <a:ext cx="865632" cy="9495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76253" y="5314367"/>
            <a:ext cx="865632" cy="949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383" y="2065555"/>
            <a:ext cx="1020520" cy="102052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640611" y="5283734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487269" y="5298872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70770" y="5298816"/>
            <a:ext cx="1044000" cy="1044000"/>
          </a:xfrm>
          <a:prstGeom prst="roundRect">
            <a:avLst>
              <a:gd name="adj" fmla="val 319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94476" y="5297536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11486" y="2044077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96501" y="2044077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72480" y="2052841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51266" y="2060032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87269" y="3127678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78144" y="3130408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57748" y="3134612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90235" y="4219066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72480" y="4218872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59394" y="4210632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05716" y="3120389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95418" y="4210632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44" y="3137872"/>
            <a:ext cx="3134049" cy="313404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" y="3267625"/>
            <a:ext cx="3034147" cy="3088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885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E4E376-9447-434A-BD5E-8854E7320FF8}"/>
</file>

<file path=customXml/itemProps2.xml><?xml version="1.0" encoding="utf-8"?>
<ds:datastoreItem xmlns:ds="http://schemas.openxmlformats.org/officeDocument/2006/customXml" ds:itemID="{EED734C0-AB99-4F34-B6AE-DECEA53948B0}"/>
</file>

<file path=customXml/itemProps3.xml><?xml version="1.0" encoding="utf-8"?>
<ds:datastoreItem xmlns:ds="http://schemas.openxmlformats.org/officeDocument/2006/customXml" ds:itemID="{9D95C418-81FE-403D-ACDC-53119E069ECB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2026-01-20T15:23:22Z</dcterms:created>
  <dcterms:modified xsi:type="dcterms:W3CDTF">2026-01-21T19:19:26Z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