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162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937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212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307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78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794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424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802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478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071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204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488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96"/>
            <a:ext cx="12265269" cy="6940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391" y="3196225"/>
            <a:ext cx="3134049" cy="31340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0320817"/>
              </p:ext>
            </p:extLst>
          </p:nvPr>
        </p:nvGraphicFramePr>
        <p:xfrm>
          <a:off x="2278179" y="923192"/>
          <a:ext cx="648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="" xmlns:a16="http://schemas.microsoft.com/office/drawing/2014/main" val="3038062332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6734677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172270774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4079227195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114421434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7162734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25035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19828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12350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97021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2827099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04" y="2085641"/>
            <a:ext cx="923192" cy="923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94" y="4200559"/>
            <a:ext cx="923192" cy="923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67" y="5286720"/>
            <a:ext cx="923192" cy="923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67" y="3123415"/>
            <a:ext cx="923192" cy="9231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1" y="5696199"/>
            <a:ext cx="795512" cy="72217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42" r="17554"/>
          <a:stretch/>
        </p:blipFill>
        <p:spPr>
          <a:xfrm>
            <a:off x="107913" y="842033"/>
            <a:ext cx="2116686" cy="320254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55" y="1914115"/>
            <a:ext cx="865632" cy="129844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21" y="1939383"/>
            <a:ext cx="865632" cy="12984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39" y="4068771"/>
            <a:ext cx="865632" cy="129844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70" y="4068771"/>
            <a:ext cx="865632" cy="129844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58" y="5165962"/>
            <a:ext cx="865632" cy="129844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77" y="2979604"/>
            <a:ext cx="865632" cy="129844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438128" y="990762"/>
            <a:ext cx="1100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ОД</a:t>
            </a:r>
            <a:endParaRPr lang="ru-RU" sz="5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290188" y="3159037"/>
            <a:ext cx="1024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ЄД</a:t>
            </a:r>
            <a:endParaRPr lang="ru-RU" sz="5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555579" y="990762"/>
            <a:ext cx="978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УД</a:t>
            </a:r>
            <a:endParaRPr lang="ru-RU" sz="5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582229" y="973522"/>
            <a:ext cx="1103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ИД</a:t>
            </a:r>
            <a:endParaRPr lang="ru-RU" sz="5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716686" y="973522"/>
            <a:ext cx="985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ЕД</a:t>
            </a:r>
            <a:endParaRPr lang="ru-RU" sz="5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387666" y="2085641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Ї</a:t>
            </a:r>
            <a:r>
              <a:rPr lang="ru-RU" sz="5400" b="1" cap="none" spc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368795" y="981743"/>
            <a:ext cx="1071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АД</a:t>
            </a:r>
            <a:endParaRPr lang="ru-RU" sz="5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166112" y="4249282"/>
            <a:ext cx="1266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ЮД</a:t>
            </a:r>
            <a:endParaRPr lang="ru-RU" sz="5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396051" y="5330485"/>
            <a:ext cx="821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іД</a:t>
            </a:r>
            <a:endParaRPr lang="ru-RU" sz="5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20" y="4233792"/>
            <a:ext cx="923192" cy="923192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05" y="2085779"/>
            <a:ext cx="923192" cy="92319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78" y="5310153"/>
            <a:ext cx="923192" cy="923192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84" y="5119929"/>
            <a:ext cx="865632" cy="129844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705400" y="4206468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67063" y="5286274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59765" y="5286274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631888" y="5278402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704289" y="5286274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91609" y="5286274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398712" y="2022488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476295" y="2031479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552274" y="2040243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31888" y="2033558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704028" y="2040243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67063" y="3115080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557938" y="3117810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633215" y="3115080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704028" y="3117810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470029" y="4206468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552274" y="4206468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631888" y="4197199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394464" y="3115696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392971" y="4200559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634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6E1158A-28C4-4CE9-9C5A-5FD6805EE8D0}"/>
</file>

<file path=customXml/itemProps2.xml><?xml version="1.0" encoding="utf-8"?>
<ds:datastoreItem xmlns:ds="http://schemas.openxmlformats.org/officeDocument/2006/customXml" ds:itemID="{515E4206-5784-48F4-9563-4D696855CC0F}"/>
</file>

<file path=customXml/itemProps3.xml><?xml version="1.0" encoding="utf-8"?>
<ds:datastoreItem xmlns:ds="http://schemas.openxmlformats.org/officeDocument/2006/customXml" ds:itemID="{77CEDDEA-7F9F-4E7A-B233-9C08A2D79649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</Words>
  <Application>Microsoft Office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Microsoft Office</cp:lastModifiedBy>
  <cp:revision>10</cp:revision>
  <dcterms:created xsi:type="dcterms:W3CDTF">2026-01-20T15:23:22Z</dcterms:created>
  <dcterms:modified xsi:type="dcterms:W3CDTF">2026-01-21T15:01:12Z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