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168FB9-5561-BD6E-7105-0BBDEC270F38}" v="2" dt="2026-01-26T20:23:04.1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9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7F168FB9-5561-BD6E-7105-0BBDEC270F38}"/>
    <pc:docChg chg="modSld">
      <pc:chgData name="somovaasya3" userId="S::somovaasya3_gmail.com#ext#@slideedu.onmicrosoft.com::05b36399-d501-4a7b-87fd-615099445ab5" providerId="AD" clId="Web-{7F168FB9-5561-BD6E-7105-0BBDEC270F38}" dt="2026-01-26T20:23:03.321" v="0"/>
      <pc:docMkLst>
        <pc:docMk/>
      </pc:docMkLst>
      <pc:sldChg chg="modSp">
        <pc:chgData name="somovaasya3" userId="S::somovaasya3_gmail.com#ext#@slideedu.onmicrosoft.com::05b36399-d501-4a7b-87fd-615099445ab5" providerId="AD" clId="Web-{7F168FB9-5561-BD6E-7105-0BBDEC270F38}" dt="2026-01-26T20:23:03.321" v="0"/>
        <pc:sldMkLst>
          <pc:docMk/>
          <pc:sldMk cId="637385188" sldId="256"/>
        </pc:sldMkLst>
        <pc:picChg chg="mod">
          <ac:chgData name="somovaasya3" userId="S::somovaasya3_gmail.com#ext#@slideedu.onmicrosoft.com::05b36399-d501-4a7b-87fd-615099445ab5" providerId="AD" clId="Web-{7F168FB9-5561-BD6E-7105-0BBDEC270F38}" dt="2026-01-26T20:23:03.321" v="0"/>
          <ac:picMkLst>
            <pc:docMk/>
            <pc:sldMk cId="637385188" sldId="256"/>
            <ac:picMk id="7" creationId="{07608EF6-21EB-F354-69A8-3E60749AEC0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8FE251-7DFF-00E3-AE41-3B1DD35EC5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FB9E95B-407C-74B0-2AEE-522A51D3C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DCD904-1ADB-BC29-AE1A-84F62ABD7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D2A1-52A9-413A-AE90-01FCD3D60ECE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8FA340-6F0A-5A7B-0A8D-CE3B12ECF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EC1403-1F75-5239-1396-83D7DCF4F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BB449-59D2-4D5E-B959-5781CEBDC9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836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0FFBC1-F0E4-419A-796B-153EDA30A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D8C8A31-218A-CA6D-9AD4-17B3A9EA40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1E5EF5-04C8-5703-9EDE-A5F654E58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D2A1-52A9-413A-AE90-01FCD3D60ECE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04936D-CA78-86CF-6771-53DEA797E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D86B19-5FEB-0265-DAED-A85A5F9EA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BB449-59D2-4D5E-B959-5781CEBDC9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752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1CE2C4F-BBE6-0AA2-46F9-3501014E51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EB67E7D-8D2A-D2EE-89D7-DE6EF3F20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054F20-A7A5-8998-6A51-CFF58000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D2A1-52A9-413A-AE90-01FCD3D60ECE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C513E4-9DBD-9E68-2C06-D23C7C65C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34722A-31D2-A666-05C3-94E992586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BB449-59D2-4D5E-B959-5781CEBDC9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765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0FDE08-2B1C-871B-21F9-3CC84446C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3398D9-8B06-DDE0-5AF2-0302CADA7A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C6CF96-BFD0-EBE9-6483-BC36EE7A8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D2A1-52A9-413A-AE90-01FCD3D60ECE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01CE88-FCE5-FD89-139F-7B4297ABF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9A87A6-24D0-2DFE-EEBA-41B515004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BB449-59D2-4D5E-B959-5781CEBDC9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308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924FAC-9C51-C6BD-939E-E270E6850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30A138-0016-DCC5-FBAD-94AC99AF4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063C5D-B50F-F741-E953-437E9E89A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D2A1-52A9-413A-AE90-01FCD3D60ECE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B5B249-000C-F912-E3ED-7F20384EF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DA4C41-2A68-8E4C-A8BD-A7EB1A610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BB449-59D2-4D5E-B959-5781CEBDC9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188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724CA8-1D1B-9834-6A1B-25A9FD05D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67E27B-1C02-4B72-801D-2727201FAA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0C3B64-C204-66DF-4715-25481B875F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1EF1A8E-D260-BE5F-C810-427BBD549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D2A1-52A9-413A-AE90-01FCD3D60ECE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838293-C852-F07C-DC78-620CE7311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E177C4-7A7B-9652-A16C-48ADDFC0C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BB449-59D2-4D5E-B959-5781CEBDC9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174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4DD2C0-1360-B0AF-EC24-C77933453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8604C5-7C6E-71B0-7D58-546941FE0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14BE7D-DA62-A0CF-E31E-1BEE350B83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0FC30AB-4FF0-D537-3C06-5DB53E930F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475C8CB-D34B-2D2A-7CE5-6861EA78AC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9191563-D3CD-64E7-653C-2C2BED19D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D2A1-52A9-413A-AE90-01FCD3D60ECE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00EFDAB-BFF6-2FBE-CC91-914655A2F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D4FA9E-D415-E615-21F1-7A1BF16AE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BB449-59D2-4D5E-B959-5781CEBDC9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362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86AC1C-708A-BB05-3429-EC1C72646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420BC91-A858-70A8-EE81-74251645D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D2A1-52A9-413A-AE90-01FCD3D60ECE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D7A1738-A918-D00B-F654-4C9F98F69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4B5101A-6921-AC24-814C-577A7E693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BB449-59D2-4D5E-B959-5781CEBDC9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214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86F115A-A5DD-01BD-29E5-844805BEF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D2A1-52A9-413A-AE90-01FCD3D60ECE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C75F634-FBE1-D4F5-44E2-82E665FB8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17B46E-6BBA-4337-920E-800119511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BB449-59D2-4D5E-B959-5781CEBDC9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604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F32C2C-88FE-188D-AD9D-7E92FF5B1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96481C-3440-C489-3293-ADF307DD6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83308B9-2150-D5E1-99C8-44C403B358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3236C1-0775-587E-65E4-375F72966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D2A1-52A9-413A-AE90-01FCD3D60ECE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1A6443-5C90-F221-07D7-5FCD67B4F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5FA307-5293-915E-27E0-8EE24E878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BB449-59D2-4D5E-B959-5781CEBDC9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936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D9ABD6-C66F-ADD1-A967-21895BE3C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35E3E40-65A3-0402-CC2C-0E278138FE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DF357D-2F25-BE50-A088-A877C708B0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C841D9F-B86E-276F-32E0-224F3B0A9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D2A1-52A9-413A-AE90-01FCD3D60ECE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023028-6462-951D-76E2-E91767C0F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2321DB-FC91-7FD2-34F3-0D0D1AEFC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BB449-59D2-4D5E-B959-5781CEBDC9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022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9CF9F3-EAA1-834C-47B9-FD39B428D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DE337D-8E12-AACC-CFF6-A92346A31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179D48-E82F-A0B8-B715-53930709F6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7BD2A1-52A9-413A-AE90-01FCD3D60ECE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630901-5253-C060-CD7A-E023DAA9E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5D05DA-DD41-3E3E-5A22-DCF423589A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7BB449-59D2-4D5E-B959-5781CEBDC9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504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дерево, на открытом воздухе, солнечный свет, природа">
            <a:extLst>
              <a:ext uri="{FF2B5EF4-FFF2-40B4-BE49-F238E27FC236}">
                <a16:creationId xmlns:a16="http://schemas.microsoft.com/office/drawing/2014/main" id="{B1B9F974-A815-D9F5-48CB-EF470A84A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 descr="A cartoon of a blue frog&#10;&#10;AI-generated content may be incorrect.">
            <a:extLst>
              <a:ext uri="{FF2B5EF4-FFF2-40B4-BE49-F238E27FC236}">
                <a16:creationId xmlns:a16="http://schemas.microsoft.com/office/drawing/2014/main" id="{07608EF6-21EB-F354-69A8-3E60749AE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7031" y="4143308"/>
            <a:ext cx="2291906" cy="2291906"/>
          </a:xfrm>
          <a:prstGeom prst="rect">
            <a:avLst/>
          </a:prstGeom>
        </p:spPr>
      </p:pic>
      <p:pic>
        <p:nvPicPr>
          <p:cNvPr id="74" name="Рисунок 73" descr="Изображение выглядит как свеча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8539E18-252B-8731-D760-4162DCC361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56" y="34635"/>
            <a:ext cx="835351" cy="758345"/>
          </a:xfrm>
          <a:prstGeom prst="rect">
            <a:avLst/>
          </a:prstGeom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FFB12B0E-A406-75E8-1286-5C49EED397B0}"/>
              </a:ext>
            </a:extLst>
          </p:cNvPr>
          <p:cNvSpPr/>
          <p:nvPr/>
        </p:nvSpPr>
        <p:spPr>
          <a:xfrm>
            <a:off x="427439" y="678123"/>
            <a:ext cx="9212826" cy="5860329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4258E68F-5E15-1EC4-B761-ACE282234128}"/>
              </a:ext>
            </a:extLst>
          </p:cNvPr>
          <p:cNvGrpSpPr/>
          <p:nvPr/>
        </p:nvGrpSpPr>
        <p:grpSpPr>
          <a:xfrm>
            <a:off x="405666" y="1948576"/>
            <a:ext cx="5036252" cy="4071639"/>
            <a:chOff x="-123810" y="1393180"/>
            <a:chExt cx="5036252" cy="4071639"/>
          </a:xfrm>
        </p:grpSpPr>
        <p:sp>
          <p:nvSpPr>
            <p:cNvPr id="8" name="Прямоугольник: скругленные углы 6">
              <a:extLst>
                <a:ext uri="{FF2B5EF4-FFF2-40B4-BE49-F238E27FC236}">
                  <a16:creationId xmlns:a16="http://schemas.microsoft.com/office/drawing/2014/main" id="{CDAE5CAE-B0B2-28A4-E352-3E9D9AF0C591}"/>
                </a:ext>
              </a:extLst>
            </p:cNvPr>
            <p:cNvSpPr/>
            <p:nvPr/>
          </p:nvSpPr>
          <p:spPr>
            <a:xfrm>
              <a:off x="508931" y="1393180"/>
              <a:ext cx="4403511" cy="4071639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10" name="Рисунок 9" descr="Изображение выглядит как фрукт, иллюстрация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0E2B49B0-8DB5-8849-6D81-C3A6ED14D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749" y="1951025"/>
              <a:ext cx="1950683" cy="1950683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офисные принадлежности, пишущий прибор, карандаш, иллюстрация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1DD2C78D-4881-DA44-320D-7630651CD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91151">
              <a:off x="-485997" y="2370242"/>
              <a:ext cx="2897493" cy="2173120"/>
            </a:xfrm>
            <a:prstGeom prst="rect">
              <a:avLst/>
            </a:prstGeom>
          </p:spPr>
        </p:pic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B7BC105-B93F-00F7-3A36-3D58F31670D3}"/>
              </a:ext>
            </a:extLst>
          </p:cNvPr>
          <p:cNvSpPr/>
          <p:nvPr/>
        </p:nvSpPr>
        <p:spPr>
          <a:xfrm>
            <a:off x="51664" y="1511183"/>
            <a:ext cx="4403511" cy="51706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3000" b="1" dirty="0">
                <a:ln/>
                <a:solidFill>
                  <a:schemeClr val="accent4"/>
                </a:solidFill>
              </a:rPr>
              <a:t>Р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2DA5E1D0-204A-792C-9D32-A2855AE37C93}"/>
              </a:ext>
            </a:extLst>
          </p:cNvPr>
          <p:cNvGrpSpPr/>
          <p:nvPr/>
        </p:nvGrpSpPr>
        <p:grpSpPr>
          <a:xfrm>
            <a:off x="6073877" y="2661016"/>
            <a:ext cx="2590968" cy="2532348"/>
            <a:chOff x="5599303" y="3640393"/>
            <a:chExt cx="2590968" cy="2532348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C8A2D18F-B75B-5658-2538-BC7E76C3A61A}"/>
                </a:ext>
              </a:extLst>
            </p:cNvPr>
            <p:cNvSpPr/>
            <p:nvPr/>
          </p:nvSpPr>
          <p:spPr>
            <a:xfrm>
              <a:off x="5599303" y="3640393"/>
              <a:ext cx="2590968" cy="2532348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22B0757F-8A63-C19E-98D5-8922FA7C2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88742" y="3771155"/>
              <a:ext cx="2249129" cy="2249129"/>
            </a:xfrm>
            <a:prstGeom prst="rect">
              <a:avLst/>
            </a:prstGeom>
          </p:spPr>
        </p:pic>
      </p:grpSp>
      <p:sp>
        <p:nvSpPr>
          <p:cNvPr id="21" name="Прямоугольник: скругленные углы 6">
            <a:extLst>
              <a:ext uri="{FF2B5EF4-FFF2-40B4-BE49-F238E27FC236}">
                <a16:creationId xmlns:a16="http://schemas.microsoft.com/office/drawing/2014/main" id="{8BE2C51A-7A15-46EF-09C1-D1C379D61DE0}"/>
              </a:ext>
            </a:extLst>
          </p:cNvPr>
          <p:cNvSpPr/>
          <p:nvPr/>
        </p:nvSpPr>
        <p:spPr>
          <a:xfrm>
            <a:off x="3487202" y="2304869"/>
            <a:ext cx="1660575" cy="1622321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0" b="1" i="0" u="none" strike="noStrike" kern="1200" baseline="0" dirty="0" err="1">
                <a:ln/>
                <a:solidFill>
                  <a:schemeClr val="accent4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Рр</a:t>
            </a:r>
            <a:endParaRPr lang="en-US" sz="8000" b="1" i="0" u="none" strike="noStrike" kern="1200" baseline="0" dirty="0">
              <a:ln/>
              <a:solidFill>
                <a:schemeClr val="accent4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Облачко с текстом: овальное 8">
            <a:extLst>
              <a:ext uri="{FF2B5EF4-FFF2-40B4-BE49-F238E27FC236}">
                <a16:creationId xmlns:a16="http://schemas.microsoft.com/office/drawing/2014/main" id="{D42B7E18-ACD0-E1E7-2C6E-4BD40C3EFBEA}"/>
              </a:ext>
            </a:extLst>
          </p:cNvPr>
          <p:cNvSpPr/>
          <p:nvPr/>
        </p:nvSpPr>
        <p:spPr>
          <a:xfrm>
            <a:off x="6096000" y="1179871"/>
            <a:ext cx="2309438" cy="1245057"/>
          </a:xfrm>
          <a:prstGeom prst="wedgeEllipseCallou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РРРРРР!</a:t>
            </a:r>
          </a:p>
        </p:txBody>
      </p:sp>
      <p:pic>
        <p:nvPicPr>
          <p:cNvPr id="11" name="Рисунок 10" descr="Изображение выглядит как зарисовка, рисунок, искусство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A98343C-E26E-23B0-D3AE-FE65B81FD7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80" y="3812689"/>
            <a:ext cx="2367188" cy="236718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круг, искусство, иллюстрация, спирал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B72F457-0453-BFA4-301D-A642614638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095" y="769191"/>
            <a:ext cx="2498373" cy="249837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скусство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C4A4646-ED8D-AC83-480F-C93E60133B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281" y="4034880"/>
            <a:ext cx="2286000" cy="2286000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ткань, искус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5B9F625-8A43-79B5-C849-8F149A3CDA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164" y="4034880"/>
            <a:ext cx="2286001" cy="2286001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беспозвоночный, гусеница, червь, членистоноги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A5E16D0-F71C-C1E4-204F-2AF1A7F4AD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80" y="875070"/>
            <a:ext cx="2553930" cy="2553930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музыкальный инструмен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F2F65AB-DA9E-E679-E375-EAB3E4B92C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70" y="1258759"/>
            <a:ext cx="2553930" cy="2553930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EC39A74-EE95-CE0E-B10C-843F591A7187}"/>
              </a:ext>
            </a:extLst>
          </p:cNvPr>
          <p:cNvGrpSpPr/>
          <p:nvPr/>
        </p:nvGrpSpPr>
        <p:grpSpPr>
          <a:xfrm>
            <a:off x="842036" y="1061715"/>
            <a:ext cx="2180303" cy="2180303"/>
            <a:chOff x="633598" y="1893682"/>
            <a:chExt cx="2180303" cy="2180303"/>
          </a:xfrm>
        </p:grpSpPr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3871F908-B40B-3F82-A249-119BAAC12683}"/>
                </a:ext>
              </a:extLst>
            </p:cNvPr>
            <p:cNvSpPr/>
            <p:nvPr/>
          </p:nvSpPr>
          <p:spPr>
            <a:xfrm>
              <a:off x="633598" y="1893682"/>
              <a:ext cx="2180303" cy="2180303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391AFE11-DC9F-860F-33F2-83B4145E3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7060" y="2163097"/>
              <a:ext cx="1833378" cy="1833378"/>
            </a:xfrm>
            <a:prstGeom prst="rect">
              <a:avLst/>
            </a:prstGeom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9CE9DCEA-8BA6-1AE5-81A2-55128D069B06}"/>
              </a:ext>
            </a:extLst>
          </p:cNvPr>
          <p:cNvGrpSpPr/>
          <p:nvPr/>
        </p:nvGrpSpPr>
        <p:grpSpPr>
          <a:xfrm>
            <a:off x="3441553" y="1099565"/>
            <a:ext cx="2180303" cy="2180303"/>
            <a:chOff x="3915696" y="1989634"/>
            <a:chExt cx="2180303" cy="2180303"/>
          </a:xfrm>
        </p:grpSpPr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27D584E2-4A24-DCB7-275F-0B9CC3CC0618}"/>
                </a:ext>
              </a:extLst>
            </p:cNvPr>
            <p:cNvSpPr/>
            <p:nvPr/>
          </p:nvSpPr>
          <p:spPr>
            <a:xfrm>
              <a:off x="3915696" y="1989634"/>
              <a:ext cx="2180303" cy="2180303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22" name="Рисунок 21" descr="Изображение выглядит как кот, млекопитающее, графическая вставка, иллюстрация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F4B43440-03C6-D71D-BE19-7DC22F730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8767" y="2151868"/>
              <a:ext cx="1844607" cy="1844607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6ECBD72B-5293-01B5-077A-B9654F9DA29C}"/>
              </a:ext>
            </a:extLst>
          </p:cNvPr>
          <p:cNvGrpSpPr/>
          <p:nvPr/>
        </p:nvGrpSpPr>
        <p:grpSpPr>
          <a:xfrm>
            <a:off x="6247816" y="1177501"/>
            <a:ext cx="2180303" cy="2180303"/>
            <a:chOff x="6247817" y="1989634"/>
            <a:chExt cx="2180303" cy="2180303"/>
          </a:xfrm>
        </p:grpSpPr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6CEE1AC7-4C3F-A051-97DA-78EECC895BFD}"/>
                </a:ext>
              </a:extLst>
            </p:cNvPr>
            <p:cNvSpPr/>
            <p:nvPr/>
          </p:nvSpPr>
          <p:spPr>
            <a:xfrm>
              <a:off x="6247817" y="1989634"/>
              <a:ext cx="2180303" cy="2180303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550DCBBA-F6D3-6B01-E04F-F53C5F0E7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42400" y="2237236"/>
              <a:ext cx="1791136" cy="1791136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BA1FAE75-A921-2DB5-3155-CCDFF5F7CBCC}"/>
              </a:ext>
            </a:extLst>
          </p:cNvPr>
          <p:cNvGrpSpPr/>
          <p:nvPr/>
        </p:nvGrpSpPr>
        <p:grpSpPr>
          <a:xfrm>
            <a:off x="3432226" y="3858766"/>
            <a:ext cx="2180303" cy="2180303"/>
            <a:chOff x="633597" y="4468761"/>
            <a:chExt cx="2180303" cy="2180303"/>
          </a:xfrm>
        </p:grpSpPr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3DB62FE0-0118-27FC-7532-8D1693D536F0}"/>
                </a:ext>
              </a:extLst>
            </p:cNvPr>
            <p:cNvSpPr/>
            <p:nvPr/>
          </p:nvSpPr>
          <p:spPr>
            <a:xfrm>
              <a:off x="633597" y="4468761"/>
              <a:ext cx="2180303" cy="2180303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D2B2A9E5-3A50-6B5A-BB59-E46B47C15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9923" y="4735087"/>
              <a:ext cx="1647650" cy="1647650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11C5152B-4CCD-7599-E410-53BCA30F5E94}"/>
              </a:ext>
            </a:extLst>
          </p:cNvPr>
          <p:cNvGrpSpPr/>
          <p:nvPr/>
        </p:nvGrpSpPr>
        <p:grpSpPr>
          <a:xfrm>
            <a:off x="842036" y="3870472"/>
            <a:ext cx="2180303" cy="2180303"/>
            <a:chOff x="633597" y="4480996"/>
            <a:chExt cx="2180303" cy="2180303"/>
          </a:xfrm>
        </p:grpSpPr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6BA3DA85-4630-CDBE-0766-3FD409A9F3A6}"/>
                </a:ext>
              </a:extLst>
            </p:cNvPr>
            <p:cNvSpPr/>
            <p:nvPr/>
          </p:nvSpPr>
          <p:spPr>
            <a:xfrm>
              <a:off x="633597" y="4480996"/>
              <a:ext cx="2180303" cy="2180303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35" name="Рисунок 34" descr="Изображение выглядит как ботинок, обувь, одежда, башмак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32E9FEA1-6FDD-74B7-588E-EA0FC7A4D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393" y="4630994"/>
              <a:ext cx="1873045" cy="1873045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D2B22E3E-8D31-7EE1-BB17-44A0ADE9263E}"/>
              </a:ext>
            </a:extLst>
          </p:cNvPr>
          <p:cNvGrpSpPr/>
          <p:nvPr/>
        </p:nvGrpSpPr>
        <p:grpSpPr>
          <a:xfrm>
            <a:off x="6096000" y="3858765"/>
            <a:ext cx="2180303" cy="2180303"/>
            <a:chOff x="6247817" y="4459415"/>
            <a:chExt cx="2180303" cy="2180303"/>
          </a:xfrm>
        </p:grpSpPr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2EFA6815-42D4-9B0D-80E7-BA1EF518BEA4}"/>
                </a:ext>
              </a:extLst>
            </p:cNvPr>
            <p:cNvSpPr/>
            <p:nvPr/>
          </p:nvSpPr>
          <p:spPr>
            <a:xfrm>
              <a:off x="6247817" y="4459415"/>
              <a:ext cx="2180303" cy="2180303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38" name="Рисунок 37" descr="Изображение выглядит как производить, Натуральные продукты, Цельные продукты, Местные пищевые продукты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40502538-19F8-EFDD-4123-4FF011B35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4839" y="4738145"/>
              <a:ext cx="1646258" cy="1646258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искусство, Красочност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ECB6DF9-A456-383B-FF8A-0C0CCAF020A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250" y="683849"/>
            <a:ext cx="5948294" cy="605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8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1" grpId="0" animBg="1"/>
      <p:bldP spid="21" grpId="1" animBg="1"/>
      <p:bldP spid="9" grpId="0" animBg="1"/>
      <p:bldP spid="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4AD787-36D1-41EE-B72F-C056133C529C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703E2222-B1F6-4199-B978-BC6447A288C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A0CDA5D-2A60-4523-859A-18A97F3E7F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4</Words>
  <Application>Microsoft Office PowerPoint</Application>
  <PresentationFormat>Widescreen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</dc:creator>
  <cp:lastModifiedBy>Office</cp:lastModifiedBy>
  <cp:revision>6</cp:revision>
  <dcterms:created xsi:type="dcterms:W3CDTF">2026-01-07T16:31:33Z</dcterms:created>
  <dcterms:modified xsi:type="dcterms:W3CDTF">2026-01-26T20:23:13Z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