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CE68-30E8-4B7C-B88D-79B61A5CCDC2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C809-8C70-4ADD-B511-8C28EB5617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623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CE68-30E8-4B7C-B88D-79B61A5CCDC2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C809-8C70-4ADD-B511-8C28EB5617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373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CE68-30E8-4B7C-B88D-79B61A5CCDC2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C809-8C70-4ADD-B511-8C28EB5617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128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CE68-30E8-4B7C-B88D-79B61A5CCDC2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C809-8C70-4ADD-B511-8C28EB5617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078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CE68-30E8-4B7C-B88D-79B61A5CCDC2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C809-8C70-4ADD-B511-8C28EB5617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81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CE68-30E8-4B7C-B88D-79B61A5CCDC2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C809-8C70-4ADD-B511-8C28EB5617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949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CE68-30E8-4B7C-B88D-79B61A5CCDC2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C809-8C70-4ADD-B511-8C28EB5617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245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CE68-30E8-4B7C-B88D-79B61A5CCDC2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C809-8C70-4ADD-B511-8C28EB5617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025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CE68-30E8-4B7C-B88D-79B61A5CCDC2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C809-8C70-4ADD-B511-8C28EB5617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780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CE68-30E8-4B7C-B88D-79B61A5CCDC2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C809-8C70-4ADD-B511-8C28EB5617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715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CE68-30E8-4B7C-B88D-79B61A5CCDC2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C809-8C70-4ADD-B511-8C28EB5617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041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FCE68-30E8-4B7C-B88D-79B61A5CCDC2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8C809-8C70-4ADD-B511-8C28EB5617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881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296"/>
            <a:ext cx="12265269" cy="6940296"/>
          </a:xfrm>
          <a:prstGeom prst="rect">
            <a:avLst/>
          </a:prstGeom>
        </p:spPr>
      </p:pic>
      <p:grpSp>
        <p:nvGrpSpPr>
          <p:cNvPr id="68" name="Группа 67"/>
          <p:cNvGrpSpPr/>
          <p:nvPr/>
        </p:nvGrpSpPr>
        <p:grpSpPr>
          <a:xfrm>
            <a:off x="3299383" y="957704"/>
            <a:ext cx="5437510" cy="5408647"/>
            <a:chOff x="3296057" y="957704"/>
            <a:chExt cx="5437510" cy="5408647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3332628" y="1019908"/>
              <a:ext cx="5382588" cy="5322964"/>
            </a:xfrm>
            <a:prstGeom prst="roundRect">
              <a:avLst>
                <a:gd name="adj" fmla="val 1973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8" name="Группа 27"/>
            <p:cNvGrpSpPr/>
            <p:nvPr/>
          </p:nvGrpSpPr>
          <p:grpSpPr>
            <a:xfrm>
              <a:off x="3296057" y="957704"/>
              <a:ext cx="5437510" cy="5408647"/>
              <a:chOff x="4140119" y="1373673"/>
              <a:chExt cx="5457496" cy="5408647"/>
            </a:xfrm>
          </p:grpSpPr>
          <p:sp>
            <p:nvSpPr>
              <p:cNvPr id="3" name="Скругленный прямоугольник 2"/>
              <p:cNvSpPr/>
              <p:nvPr/>
            </p:nvSpPr>
            <p:spPr>
              <a:xfrm>
                <a:off x="4140119" y="1375198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" name="Скругленный прямоугольник 3"/>
              <p:cNvSpPr/>
              <p:nvPr/>
            </p:nvSpPr>
            <p:spPr>
              <a:xfrm>
                <a:off x="6314453" y="1373673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Скругленный прямоугольник 4"/>
              <p:cNvSpPr/>
              <p:nvPr/>
            </p:nvSpPr>
            <p:spPr>
              <a:xfrm>
                <a:off x="5234453" y="1373673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Скругленный прямоугольник 5"/>
              <p:cNvSpPr/>
              <p:nvPr/>
            </p:nvSpPr>
            <p:spPr>
              <a:xfrm>
                <a:off x="7415954" y="1378975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Скругленный прямоугольник 6"/>
              <p:cNvSpPr/>
              <p:nvPr/>
            </p:nvSpPr>
            <p:spPr>
              <a:xfrm>
                <a:off x="8517615" y="1373673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Скругленный прямоугольник 7"/>
              <p:cNvSpPr/>
              <p:nvPr/>
            </p:nvSpPr>
            <p:spPr>
              <a:xfrm>
                <a:off x="4140119" y="2455198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Скругленный прямоугольник 8"/>
              <p:cNvSpPr/>
              <p:nvPr/>
            </p:nvSpPr>
            <p:spPr>
              <a:xfrm>
                <a:off x="4140119" y="4622320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Скругленный прямоугольник 9"/>
              <p:cNvSpPr/>
              <p:nvPr/>
            </p:nvSpPr>
            <p:spPr>
              <a:xfrm>
                <a:off x="4140119" y="3536723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Скругленный прямоугольник 10"/>
              <p:cNvSpPr/>
              <p:nvPr/>
            </p:nvSpPr>
            <p:spPr>
              <a:xfrm>
                <a:off x="4140119" y="5702320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Скругленный прямоугольник 11"/>
              <p:cNvSpPr/>
              <p:nvPr/>
            </p:nvSpPr>
            <p:spPr>
              <a:xfrm>
                <a:off x="5227286" y="2455198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6314453" y="2455198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Скругленный прямоугольник 13"/>
              <p:cNvSpPr/>
              <p:nvPr/>
            </p:nvSpPr>
            <p:spPr>
              <a:xfrm>
                <a:off x="7415954" y="2453673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8524622" y="2455198"/>
                <a:ext cx="106684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Скругленный прямоугольник 15"/>
              <p:cNvSpPr/>
              <p:nvPr/>
            </p:nvSpPr>
            <p:spPr>
              <a:xfrm>
                <a:off x="5234453" y="3535198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6335954" y="3535198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7430608" y="3535198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Скругленный прямоугольник 18"/>
              <p:cNvSpPr/>
              <p:nvPr/>
            </p:nvSpPr>
            <p:spPr>
              <a:xfrm>
                <a:off x="8531629" y="3535198"/>
                <a:ext cx="1065826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Скругленный прямоугольник 19"/>
              <p:cNvSpPr/>
              <p:nvPr/>
            </p:nvSpPr>
            <p:spPr>
              <a:xfrm>
                <a:off x="5227286" y="4615198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Скругленный прямоугольник 20"/>
              <p:cNvSpPr/>
              <p:nvPr/>
            </p:nvSpPr>
            <p:spPr>
              <a:xfrm>
                <a:off x="6335954" y="4615198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Скругленный прямоугольник 21"/>
              <p:cNvSpPr/>
              <p:nvPr/>
            </p:nvSpPr>
            <p:spPr>
              <a:xfrm>
                <a:off x="7444622" y="4615198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Скругленный прямоугольник 22"/>
              <p:cNvSpPr/>
              <p:nvPr/>
            </p:nvSpPr>
            <p:spPr>
              <a:xfrm>
                <a:off x="8517615" y="4615198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Скругленный прямоугольник 23"/>
              <p:cNvSpPr/>
              <p:nvPr/>
            </p:nvSpPr>
            <p:spPr>
              <a:xfrm>
                <a:off x="5234453" y="5695198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Скругленный прямоугольник 24"/>
              <p:cNvSpPr/>
              <p:nvPr/>
            </p:nvSpPr>
            <p:spPr>
              <a:xfrm>
                <a:off x="6328467" y="5691421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Скругленный прямоугольник 25"/>
              <p:cNvSpPr/>
              <p:nvPr/>
            </p:nvSpPr>
            <p:spPr>
              <a:xfrm>
                <a:off x="7422481" y="5691421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Скругленный прямоугольник 26"/>
              <p:cNvSpPr/>
              <p:nvPr/>
            </p:nvSpPr>
            <p:spPr>
              <a:xfrm>
                <a:off x="8509008" y="5691421"/>
                <a:ext cx="1084203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31" name="Прямоугольник 30"/>
          <p:cNvSpPr/>
          <p:nvPr/>
        </p:nvSpPr>
        <p:spPr>
          <a:xfrm>
            <a:off x="4423135" y="1120846"/>
            <a:ext cx="10151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16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АД</a:t>
            </a:r>
            <a:endParaRPr lang="ru-RU" sz="4400" b="1" cap="none" spc="0" dirty="0">
              <a:ln w="10160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499051" y="1115273"/>
            <a:ext cx="101880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16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ОД</a:t>
            </a:r>
            <a:endParaRPr lang="ru-RU" sz="4400" b="1" cap="none" spc="0" dirty="0">
              <a:ln w="10160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657184" y="1120847"/>
            <a:ext cx="90941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16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УД</a:t>
            </a:r>
            <a:endParaRPr lang="ru-RU" sz="4400" b="1" cap="none" spc="0" dirty="0">
              <a:ln w="10160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606469" y="1109266"/>
            <a:ext cx="114005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16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ЫД</a:t>
            </a:r>
            <a:endParaRPr lang="ru-RU" sz="4400" b="1" cap="none" spc="0" dirty="0">
              <a:ln w="10160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353456" y="2140652"/>
            <a:ext cx="9637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16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ЕД</a:t>
            </a:r>
            <a:endParaRPr lang="ru-RU" sz="4400" b="1" cap="none" spc="0" dirty="0">
              <a:ln w="10160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339030" y="3236246"/>
            <a:ext cx="9925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16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ИД</a:t>
            </a:r>
            <a:endParaRPr lang="ru-RU" sz="4400" b="1" cap="none" spc="0" dirty="0">
              <a:ln w="10160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332628" y="4312910"/>
            <a:ext cx="9637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16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ЁД</a:t>
            </a:r>
            <a:endParaRPr lang="ru-RU" sz="4400" b="1" cap="none" spc="0" dirty="0">
              <a:ln w="10160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299532" y="5446309"/>
            <a:ext cx="10663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16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ЮД</a:t>
            </a:r>
            <a:endParaRPr lang="ru-RU" sz="4000" b="1" cap="none" spc="0" dirty="0">
              <a:ln w="10160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0" b="17588"/>
          <a:stretch/>
        </p:blipFill>
        <p:spPr>
          <a:xfrm>
            <a:off x="7718520" y="4217939"/>
            <a:ext cx="865632" cy="949570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6431" y="2065555"/>
            <a:ext cx="1020520" cy="1020520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05498" y="3171003"/>
            <a:ext cx="1020520" cy="1020520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01523" y="4235230"/>
            <a:ext cx="1020520" cy="1020520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0501" y="5358774"/>
            <a:ext cx="1020520" cy="1020520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0" b="17588"/>
          <a:stretch/>
        </p:blipFill>
        <p:spPr>
          <a:xfrm>
            <a:off x="4441955" y="2056441"/>
            <a:ext cx="865632" cy="949570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0" b="17588"/>
          <a:stretch/>
        </p:blipFill>
        <p:spPr>
          <a:xfrm>
            <a:off x="5512324" y="3102872"/>
            <a:ext cx="865632" cy="949570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0" b="17588"/>
          <a:stretch/>
        </p:blipFill>
        <p:spPr>
          <a:xfrm>
            <a:off x="6658445" y="5322351"/>
            <a:ext cx="865632" cy="949570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0" b="17588"/>
          <a:stretch/>
        </p:blipFill>
        <p:spPr>
          <a:xfrm>
            <a:off x="4476253" y="5314367"/>
            <a:ext cx="865632" cy="949570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09383" y="2065555"/>
            <a:ext cx="1020520" cy="1020520"/>
          </a:xfrm>
          <a:prstGeom prst="rect">
            <a:avLst/>
          </a:prstGeom>
        </p:spPr>
      </p:pic>
      <p:sp>
        <p:nvSpPr>
          <p:cNvPr id="39" name="Скругленный прямоугольник 38"/>
          <p:cNvSpPr/>
          <p:nvPr/>
        </p:nvSpPr>
        <p:spPr>
          <a:xfrm>
            <a:off x="7640611" y="5283734"/>
            <a:ext cx="1044000" cy="1044000"/>
          </a:xfrm>
          <a:prstGeom prst="roundRect">
            <a:avLst>
              <a:gd name="adj" fmla="val 9930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487269" y="5298872"/>
            <a:ext cx="1044000" cy="1044000"/>
          </a:xfrm>
          <a:prstGeom prst="roundRect">
            <a:avLst>
              <a:gd name="adj" fmla="val 5719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570770" y="5298816"/>
            <a:ext cx="1044000" cy="1044000"/>
          </a:xfrm>
          <a:prstGeom prst="roundRect">
            <a:avLst>
              <a:gd name="adj" fmla="val 3192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394476" y="5297536"/>
            <a:ext cx="1044000" cy="1044000"/>
          </a:xfrm>
          <a:prstGeom prst="roundRect">
            <a:avLst>
              <a:gd name="adj" fmla="val 7403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411486" y="2044077"/>
            <a:ext cx="1044000" cy="1044000"/>
          </a:xfrm>
          <a:prstGeom prst="roundRect">
            <a:avLst>
              <a:gd name="adj" fmla="val 7403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496501" y="2044077"/>
            <a:ext cx="1044000" cy="1044000"/>
          </a:xfrm>
          <a:prstGeom prst="roundRect">
            <a:avLst>
              <a:gd name="adj" fmla="val 8245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572480" y="2052841"/>
            <a:ext cx="1044000" cy="1044000"/>
          </a:xfrm>
          <a:prstGeom prst="roundRect">
            <a:avLst>
              <a:gd name="adj" fmla="val 7403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7651266" y="2060032"/>
            <a:ext cx="1044000" cy="1044000"/>
          </a:xfrm>
          <a:prstGeom prst="roundRect">
            <a:avLst>
              <a:gd name="adj" fmla="val 9930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5487269" y="3127678"/>
            <a:ext cx="1044000" cy="1044000"/>
          </a:xfrm>
          <a:prstGeom prst="roundRect">
            <a:avLst>
              <a:gd name="adj" fmla="val 7403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6578144" y="3130408"/>
            <a:ext cx="1044000" cy="1044000"/>
          </a:xfrm>
          <a:prstGeom prst="roundRect">
            <a:avLst>
              <a:gd name="adj" fmla="val 5719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7657748" y="3134612"/>
            <a:ext cx="1044000" cy="1044000"/>
          </a:xfrm>
          <a:prstGeom prst="roundRect">
            <a:avLst>
              <a:gd name="adj" fmla="val 6561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5490235" y="4219066"/>
            <a:ext cx="1044000" cy="1044000"/>
          </a:xfrm>
          <a:prstGeom prst="roundRect">
            <a:avLst>
              <a:gd name="adj" fmla="val 6561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6572480" y="4218872"/>
            <a:ext cx="1044000" cy="1044000"/>
          </a:xfrm>
          <a:prstGeom prst="roundRect">
            <a:avLst>
              <a:gd name="adj" fmla="val 8245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7659394" y="4210632"/>
            <a:ext cx="1044000" cy="1044000"/>
          </a:xfrm>
          <a:prstGeom prst="roundRect">
            <a:avLst>
              <a:gd name="adj" fmla="val 6561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405716" y="3120389"/>
            <a:ext cx="1044000" cy="1044000"/>
          </a:xfrm>
          <a:prstGeom prst="roundRect">
            <a:avLst>
              <a:gd name="adj" fmla="val 6561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395418" y="4210632"/>
            <a:ext cx="1044000" cy="1044000"/>
          </a:xfrm>
          <a:prstGeom prst="roundRect">
            <a:avLst>
              <a:gd name="adj" fmla="val 7403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344" y="3137872"/>
            <a:ext cx="3134049" cy="3134049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47" y="202029"/>
            <a:ext cx="784508" cy="722178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3" y="3267625"/>
            <a:ext cx="3034147" cy="308832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188059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199823D5-9A33-4994-AF73-90750D4921A8}"/>
</file>

<file path=customXml/itemProps2.xml><?xml version="1.0" encoding="utf-8"?>
<ds:datastoreItem xmlns:ds="http://schemas.openxmlformats.org/officeDocument/2006/customXml" ds:itemID="{ECE4CDA4-BCBB-470B-B00C-4C378D780F83}"/>
</file>

<file path=customXml/itemProps3.xml><?xml version="1.0" encoding="utf-8"?>
<ds:datastoreItem xmlns:ds="http://schemas.openxmlformats.org/officeDocument/2006/customXml" ds:itemID="{D3597E97-D7B0-4395-9AD9-A82C17A0F31E}"/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15</cp:revision>
  <dcterms:created xsi:type="dcterms:W3CDTF">2026-01-20T15:23:22Z</dcterms:created>
  <dcterms:modified xsi:type="dcterms:W3CDTF">2026-01-21T19:08:50Z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