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2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7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2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4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4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1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4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CE68-30E8-4B7C-B88D-79B61A5CCDC2}" type="datetimeFigureOut">
              <a:rPr lang="ru-RU" smtClean="0"/>
              <a:pPr/>
              <a:t>21.01.2026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8C809-8C70-4ADD-B511-8C28EB5617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265269" cy="6940296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3296057" y="957704"/>
            <a:ext cx="5451472" cy="5408647"/>
            <a:chOff x="3296057" y="957704"/>
            <a:chExt cx="5451472" cy="540864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332628" y="1019908"/>
              <a:ext cx="5382588" cy="5322964"/>
            </a:xfrm>
            <a:prstGeom prst="roundRect">
              <a:avLst>
                <a:gd name="adj" fmla="val 197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3296057" y="957704"/>
              <a:ext cx="5451472" cy="5408647"/>
              <a:chOff x="4140119" y="1373673"/>
              <a:chExt cx="5471510" cy="5408647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4140119" y="137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314453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Скругленный прямоугольник 4"/>
              <p:cNvSpPr/>
              <p:nvPr/>
            </p:nvSpPr>
            <p:spPr>
              <a:xfrm>
                <a:off x="5234453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7415954" y="1378975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8517615" y="137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4140119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4140119" y="4622320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4140119" y="353672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140119" y="5702320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5227286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314453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7415954" y="2453673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8524622" y="245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5234453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6335954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7430608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8531629" y="353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5227286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335954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444622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8517615" y="461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5234453" y="5695198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328467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7422481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8509008" y="5691421"/>
                <a:ext cx="1080000" cy="1080000"/>
              </a:xfrm>
              <a:prstGeom prst="roundRect">
                <a:avLst>
                  <a:gd name="adj" fmla="val 77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4433619" y="1120846"/>
            <a:ext cx="9941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95333" y="1115273"/>
            <a:ext cx="10262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639423" y="1120847"/>
            <a:ext cx="9449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34678" y="1099362"/>
            <a:ext cx="11400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53456" y="2140652"/>
            <a:ext cx="963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39030" y="3236246"/>
            <a:ext cx="9925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32628" y="4312910"/>
            <a:ext cx="963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4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</a:t>
            </a:r>
            <a:endParaRPr lang="ru-RU" sz="44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293152" y="5446309"/>
            <a:ext cx="1079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000" b="1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endParaRPr lang="ru-RU" sz="4000" b="1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7718520" y="4217939"/>
            <a:ext cx="865632" cy="9495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5373" y="2076320"/>
            <a:ext cx="1020520" cy="102052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859" y="3167669"/>
            <a:ext cx="1020520" cy="102052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4828" y="4269241"/>
            <a:ext cx="1020520" cy="102052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6012" y="5322351"/>
            <a:ext cx="1020520" cy="102052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7794751" y="2056414"/>
            <a:ext cx="865632" cy="94957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6646858" y="3146182"/>
            <a:ext cx="865632" cy="94957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5494919" y="2043006"/>
            <a:ext cx="865632" cy="94957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4483455" y="3180472"/>
            <a:ext cx="865632" cy="94957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5572901" y="4233276"/>
            <a:ext cx="865632" cy="94957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6658445" y="5322351"/>
            <a:ext cx="865632" cy="94957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b="17588"/>
          <a:stretch/>
        </p:blipFill>
        <p:spPr>
          <a:xfrm>
            <a:off x="4476253" y="5314367"/>
            <a:ext cx="865632" cy="94957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490" y="4254932"/>
            <a:ext cx="1020520" cy="1020520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7678574" y="5286351"/>
            <a:ext cx="1044000" cy="1044000"/>
          </a:xfrm>
          <a:prstGeom prst="roundRect">
            <a:avLst>
              <a:gd name="adj" fmla="val 9930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06391" y="5301489"/>
            <a:ext cx="1044000" cy="1044000"/>
          </a:xfrm>
          <a:prstGeom prst="roundRect">
            <a:avLst>
              <a:gd name="adj" fmla="val 5719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89892" y="5301433"/>
            <a:ext cx="1044000" cy="1044000"/>
          </a:xfrm>
          <a:prstGeom prst="roundRect">
            <a:avLst>
              <a:gd name="adj" fmla="val 3192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413598" y="5300153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430608" y="2046694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515623" y="2046694"/>
            <a:ext cx="1044000" cy="1044000"/>
          </a:xfrm>
          <a:prstGeom prst="roundRect">
            <a:avLst>
              <a:gd name="adj" fmla="val 8245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591602" y="2055458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671216" y="2048773"/>
            <a:ext cx="1044000" cy="1044000"/>
          </a:xfrm>
          <a:prstGeom prst="roundRect">
            <a:avLst>
              <a:gd name="adj" fmla="val 9930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506391" y="3130295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597266" y="3133025"/>
            <a:ext cx="1044000" cy="1044000"/>
          </a:xfrm>
          <a:prstGeom prst="roundRect">
            <a:avLst>
              <a:gd name="adj" fmla="val 5719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672543" y="3130295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509357" y="4221683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91602" y="4221489"/>
            <a:ext cx="1044000" cy="1044000"/>
          </a:xfrm>
          <a:prstGeom prst="roundRect">
            <a:avLst>
              <a:gd name="adj" fmla="val 8245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678516" y="4213249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424838" y="3123006"/>
            <a:ext cx="1044000" cy="1044000"/>
          </a:xfrm>
          <a:prstGeom prst="roundRect">
            <a:avLst>
              <a:gd name="adj" fmla="val 6561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414540" y="4213249"/>
            <a:ext cx="1044000" cy="1044000"/>
          </a:xfrm>
          <a:prstGeom prst="roundRect">
            <a:avLst>
              <a:gd name="adj" fmla="val 7403"/>
            </a:avLst>
          </a:prstGeom>
          <a:solidFill>
            <a:srgbClr val="0070C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91" y="3196225"/>
            <a:ext cx="3134049" cy="313404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7" y="202029"/>
            <a:ext cx="784508" cy="72217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" y="3278023"/>
            <a:ext cx="3034147" cy="30883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8805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94B6653-5ACC-4B8F-97B4-A2138334A7EA}"/>
</file>

<file path=customXml/itemProps2.xml><?xml version="1.0" encoding="utf-8"?>
<ds:datastoreItem xmlns:ds="http://schemas.openxmlformats.org/officeDocument/2006/customXml" ds:itemID="{DA30EAAA-F323-40D7-87A4-2D5377F89DB0}"/>
</file>

<file path=customXml/itemProps3.xml><?xml version="1.0" encoding="utf-8"?>
<ds:datastoreItem xmlns:ds="http://schemas.openxmlformats.org/officeDocument/2006/customXml" ds:itemID="{477B4090-A33A-4BFB-BE6A-D74809B4F390}"/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2026-01-20T15:23:22Z</dcterms:created>
  <dcterms:modified xsi:type="dcterms:W3CDTF">2026-01-21T17:44:11Z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