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71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E85B6-2E42-DE39-DDA8-4F7C83C05787}" v="2" dt="2026-01-22T21:21:37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53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3AEE85B6-2E42-DE39-DDA8-4F7C83C05787}"/>
    <pc:docChg chg="modSld">
      <pc:chgData name="somovaasya3" userId="S::somovaasya3_gmail.com#ext#@slideedu.onmicrosoft.com::05b36399-d501-4a7b-87fd-615099445ab5" providerId="AD" clId="Web-{3AEE85B6-2E42-DE39-DDA8-4F7C83C05787}" dt="2026-01-22T21:21:37.639" v="1" actId="14100"/>
      <pc:docMkLst>
        <pc:docMk/>
      </pc:docMkLst>
      <pc:sldChg chg="modSp">
        <pc:chgData name="somovaasya3" userId="S::somovaasya3_gmail.com#ext#@slideedu.onmicrosoft.com::05b36399-d501-4a7b-87fd-615099445ab5" providerId="AD" clId="Web-{3AEE85B6-2E42-DE39-DDA8-4F7C83C05787}" dt="2026-01-22T21:21:37.639" v="1" actId="14100"/>
        <pc:sldMkLst>
          <pc:docMk/>
          <pc:sldMk cId="520223514" sldId="271"/>
        </pc:sldMkLst>
        <pc:spChg chg="mod">
          <ac:chgData name="somovaasya3" userId="S::somovaasya3_gmail.com#ext#@slideedu.onmicrosoft.com::05b36399-d501-4a7b-87fd-615099445ab5" providerId="AD" clId="Web-{3AEE85B6-2E42-DE39-DDA8-4F7C83C05787}" dt="2026-01-22T21:21:37.639" v="1" actId="14100"/>
          <ac:spMkLst>
            <pc:docMk/>
            <pc:sldMk cId="520223514" sldId="271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BB3-FB24-4B45-8F5F-D1AA12E46287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505-DBE8-454D-9B04-B77F7FA5D5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80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A2505-DBE8-454D-9B04-B77F7FA5D5E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92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7937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95550" y="257735"/>
            <a:ext cx="7213600" cy="6387355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73EF0-264B-296B-DEC8-E3EADC9D5851}"/>
              </a:ext>
            </a:extLst>
          </p:cNvPr>
          <p:cNvSpPr txBox="1"/>
          <p:nvPr/>
        </p:nvSpPr>
        <p:spPr>
          <a:xfrm>
            <a:off x="3134873" y="696484"/>
            <a:ext cx="147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</a:p>
        </p:txBody>
      </p:sp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34" y="59865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61" y="76413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84499B-FC2A-1B62-F0A6-4DDB4D4697B0}"/>
              </a:ext>
            </a:extLst>
          </p:cNvPr>
          <p:cNvSpPr txBox="1"/>
          <p:nvPr/>
        </p:nvSpPr>
        <p:spPr>
          <a:xfrm>
            <a:off x="5601175" y="638598"/>
            <a:ext cx="10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</a:p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ЫС</a:t>
            </a:r>
          </a:p>
        </p:txBody>
      </p:sp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15" y="55875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25" y="76658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4F6E7E-45D6-462E-83D4-8156EC6CCC13}"/>
              </a:ext>
            </a:extLst>
          </p:cNvPr>
          <p:cNvSpPr txBox="1"/>
          <p:nvPr/>
        </p:nvSpPr>
        <p:spPr>
          <a:xfrm>
            <a:off x="7748161" y="5819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</a:p>
        </p:txBody>
      </p:sp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07" y="51232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145" y="71590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30FB8-7B6A-E785-E8C4-BD08D4098CAE}"/>
              </a:ext>
            </a:extLst>
          </p:cNvPr>
          <p:cNvSpPr txBox="1"/>
          <p:nvPr/>
        </p:nvSpPr>
        <p:spPr>
          <a:xfrm>
            <a:off x="3369361" y="3061665"/>
            <a:ext cx="94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ОС 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УС </a:t>
            </a:r>
          </a:p>
        </p:txBody>
      </p:sp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65" y="293021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41" y="307045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1BB35D-B907-2ECC-9A10-73B835F5254D}"/>
              </a:ext>
            </a:extLst>
          </p:cNvPr>
          <p:cNvSpPr txBox="1"/>
          <p:nvPr/>
        </p:nvSpPr>
        <p:spPr>
          <a:xfrm>
            <a:off x="5429593" y="3023501"/>
            <a:ext cx="104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ЫС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144" y="294429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123" y="3184597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3642-093A-4771-B1AC-4015CD870EA3}"/>
              </a:ext>
            </a:extLst>
          </p:cNvPr>
          <p:cNvSpPr txBox="1"/>
          <p:nvPr/>
        </p:nvSpPr>
        <p:spPr>
          <a:xfrm>
            <a:off x="7748161" y="3087165"/>
            <a:ext cx="100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/>
              <a:t>УС</a:t>
            </a:r>
          </a:p>
          <a:p>
            <a:pPr algn="ctr"/>
            <a:r>
              <a:rPr lang="ru-UA" sz="3600" b="1" dirty="0"/>
              <a:t>АС</a:t>
            </a:r>
            <a:endParaRPr lang="ru-U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DA38C-F6EA-29D9-85AB-869C1ADC1B32}"/>
              </a:ext>
            </a:extLst>
          </p:cNvPr>
          <p:cNvSpPr txBox="1"/>
          <p:nvPr/>
        </p:nvSpPr>
        <p:spPr>
          <a:xfrm>
            <a:off x="3254709" y="5154842"/>
            <a:ext cx="1035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6E4B6-ECEB-D832-E783-E441D3CF4EF5}"/>
              </a:ext>
            </a:extLst>
          </p:cNvPr>
          <p:cNvSpPr txBox="1"/>
          <p:nvPr/>
        </p:nvSpPr>
        <p:spPr>
          <a:xfrm>
            <a:off x="5440185" y="5136294"/>
            <a:ext cx="114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ЫС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84" y="503709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769" y="523854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6322F35-EBE7-9163-2B31-B83B28FA896F}"/>
              </a:ext>
            </a:extLst>
          </p:cNvPr>
          <p:cNvSpPr txBox="1"/>
          <p:nvPr/>
        </p:nvSpPr>
        <p:spPr>
          <a:xfrm>
            <a:off x="7748161" y="52290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044" y="286144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76" y="306876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79" y="4908661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64" y="517948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31" y="506839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71" y="520095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C88DAB-61C7-4544-B944-530BE019120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54F49684-12D8-4B74-B774-7EB24C29A7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C98C9B-2FEC-469A-B0B9-5E42B3A20F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9</cp:revision>
  <dcterms:created xsi:type="dcterms:W3CDTF">2025-11-29T19:18:37Z</dcterms:created>
  <dcterms:modified xsi:type="dcterms:W3CDTF">2026-01-22T21:21:38Z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