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4A0E-88AE-411A-B9C2-077E01F2F314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57292" y="2490358"/>
            <a:ext cx="900000" cy="900000"/>
          </a:xfrm>
          <a:prstGeom prst="roundRect">
            <a:avLst>
              <a:gd name="adj" fmla="val 672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958429" y="2497015"/>
            <a:ext cx="3696787" cy="3707616"/>
            <a:chOff x="7589152" y="1529861"/>
            <a:chExt cx="3696787" cy="3707616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531331" y="1529861"/>
              <a:ext cx="2754608" cy="3706697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457718" y="1529861"/>
              <a:ext cx="900000" cy="900000"/>
              <a:chOff x="9457718" y="1529861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457718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9565202" y="1657627"/>
                <a:ext cx="648000" cy="576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385939" y="1529861"/>
              <a:ext cx="900000" cy="900000"/>
              <a:chOff x="10385939" y="1529861"/>
              <a:chExt cx="900000" cy="900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385939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10529939" y="1654354"/>
                <a:ext cx="612000" cy="612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8513884" y="1529861"/>
              <a:ext cx="900000" cy="900000"/>
              <a:chOff x="8513884" y="1529861"/>
              <a:chExt cx="900000" cy="900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513884" y="15298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8657884" y="1685529"/>
                <a:ext cx="612000" cy="612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7596792" y="2449401"/>
              <a:ext cx="900000" cy="915360"/>
              <a:chOff x="7596792" y="2449401"/>
              <a:chExt cx="900000" cy="91536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596792" y="24647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8905" y="2449401"/>
                <a:ext cx="835464" cy="83546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7589152" y="4337477"/>
              <a:ext cx="900000" cy="900000"/>
              <a:chOff x="7589152" y="4310583"/>
              <a:chExt cx="900000" cy="9000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589152" y="4310583"/>
                <a:ext cx="900000" cy="900000"/>
              </a:xfrm>
              <a:prstGeom prst="roundRect">
                <a:avLst>
                  <a:gd name="adj" fmla="val 78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8851" y="4365872"/>
                <a:ext cx="746431" cy="74643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7595849" y="3402845"/>
              <a:ext cx="900000" cy="900000"/>
              <a:chOff x="7602400" y="3385718"/>
              <a:chExt cx="900000" cy="900000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602400" y="3385718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13532" y="3421243"/>
                <a:ext cx="826136" cy="826136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8891578" y="3438613"/>
            <a:ext cx="903887" cy="900000"/>
            <a:chOff x="8509997" y="2455781"/>
            <a:chExt cx="903887" cy="90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509997" y="2551838"/>
              <a:ext cx="87665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824297" y="3435788"/>
            <a:ext cx="905106" cy="900000"/>
            <a:chOff x="8508778" y="2455781"/>
            <a:chExt cx="905106" cy="90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508778" y="2551838"/>
              <a:ext cx="87908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55216" y="3435788"/>
            <a:ext cx="900000" cy="900000"/>
            <a:chOff x="8513884" y="2455781"/>
            <a:chExt cx="900000" cy="9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53534" y="2551838"/>
              <a:ext cx="78957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55216" y="4359796"/>
            <a:ext cx="900000" cy="900000"/>
            <a:chOff x="8513884" y="2455781"/>
            <a:chExt cx="900000" cy="90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519357" y="2551838"/>
              <a:ext cx="85792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840437" y="4359796"/>
            <a:ext cx="900000" cy="900000"/>
            <a:chOff x="8513884" y="2455781"/>
            <a:chExt cx="900000" cy="90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531380" y="2551838"/>
              <a:ext cx="83388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900608" y="4370179"/>
            <a:ext cx="900000" cy="900000"/>
            <a:chOff x="8513884" y="2455781"/>
            <a:chExt cx="900000" cy="90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49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526698" y="2551838"/>
              <a:ext cx="84324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ЭД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44029" y="5306537"/>
            <a:ext cx="978153" cy="900000"/>
            <a:chOff x="8459245" y="2455781"/>
            <a:chExt cx="978153" cy="90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459245" y="2551838"/>
              <a:ext cx="97815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ЫД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62863" y="5295599"/>
            <a:ext cx="900000" cy="900000"/>
            <a:chOff x="8506757" y="2455781"/>
            <a:chExt cx="900000" cy="90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506757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53534" y="2551838"/>
              <a:ext cx="78957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825516" y="5295599"/>
            <a:ext cx="903887" cy="900000"/>
            <a:chOff x="8509997" y="2455781"/>
            <a:chExt cx="903887" cy="90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509997" y="2551838"/>
              <a:ext cx="87665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АД</a:t>
              </a:r>
              <a:endParaRPr lang="ru-RU" sz="3600" b="1" cap="none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Штриховая стрелка вправо 103"/>
          <p:cNvSpPr/>
          <p:nvPr/>
        </p:nvSpPr>
        <p:spPr>
          <a:xfrm rot="6129563">
            <a:off x="2782027" y="1672898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 rot="2735543">
            <a:off x="904230" y="2493575"/>
            <a:ext cx="3600000" cy="3600000"/>
            <a:chOff x="518359" y="2493576"/>
            <a:chExt cx="3600000" cy="3600000"/>
          </a:xfrm>
        </p:grpSpPr>
        <p:grpSp>
          <p:nvGrpSpPr>
            <p:cNvPr id="169" name="Группа 168"/>
            <p:cNvGrpSpPr/>
            <p:nvPr/>
          </p:nvGrpSpPr>
          <p:grpSpPr>
            <a:xfrm rot="2526587">
              <a:off x="518359" y="2493576"/>
              <a:ext cx="3600000" cy="3600000"/>
              <a:chOff x="694335" y="1433146"/>
              <a:chExt cx="3600000" cy="360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94335" y="1433146"/>
                <a:ext cx="3600000" cy="360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2" idx="0"/>
              </p:cNvCxnSpPr>
              <p:nvPr/>
            </p:nvCxnSpPr>
            <p:spPr>
              <a:xfrm>
                <a:off x="2494335" y="1433146"/>
                <a:ext cx="8548" cy="181380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8256" y="3115850"/>
                <a:ext cx="1796079" cy="1311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2" idx="7"/>
              </p:cNvCxnSpPr>
              <p:nvPr/>
            </p:nvCxnSpPr>
            <p:spPr>
              <a:xfrm flipH="1">
                <a:off x="2494335" y="1960354"/>
                <a:ext cx="1272792" cy="13005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89708" y="3229641"/>
                <a:ext cx="1471739" cy="10630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Овал 70"/>
              <p:cNvSpPr/>
              <p:nvPr/>
            </p:nvSpPr>
            <p:spPr>
              <a:xfrm rot="14883778">
                <a:off x="3566074" y="2401978"/>
                <a:ext cx="504000" cy="50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0806">
                <a:off x="2497704" y="2251077"/>
                <a:ext cx="570731" cy="570731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44746">
                <a:off x="2884880" y="3095217"/>
                <a:ext cx="693743" cy="693743"/>
              </a:xfrm>
              <a:prstGeom prst="rect">
                <a:avLst/>
              </a:prstGeom>
            </p:spPr>
          </p:pic>
          <p:sp>
            <p:nvSpPr>
              <p:cNvPr id="80" name="Прямоугольник 79"/>
              <p:cNvSpPr/>
              <p:nvPr/>
            </p:nvSpPr>
            <p:spPr>
              <a:xfrm rot="12483534">
                <a:off x="2857684" y="1708744"/>
                <a:ext cx="432000" cy="432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7145777">
                <a:off x="3639025" y="3421263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605895">
                <a:off x="2929259" y="2648611"/>
                <a:ext cx="578212" cy="578212"/>
              </a:xfrm>
              <a:prstGeom prst="rect">
                <a:avLst/>
              </a:prstGeom>
            </p:spPr>
          </p:pic>
          <p:sp>
            <p:nvSpPr>
              <p:cNvPr id="91" name="Равнобедренный треугольник 90"/>
              <p:cNvSpPr/>
              <p:nvPr/>
            </p:nvSpPr>
            <p:spPr>
              <a:xfrm rot="9276614">
                <a:off x="1665611" y="1686033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 rot="17566064">
                <a:off x="927901" y="2348064"/>
                <a:ext cx="504000" cy="50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ямоугольник 96"/>
              <p:cNvSpPr/>
              <p:nvPr/>
            </p:nvSpPr>
            <p:spPr>
              <a:xfrm rot="4318846">
                <a:off x="834073" y="3391167"/>
                <a:ext cx="432000" cy="432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Равнобедренный треугольник 97"/>
              <p:cNvSpPr/>
              <p:nvPr/>
            </p:nvSpPr>
            <p:spPr>
              <a:xfrm rot="2195891">
                <a:off x="1361109" y="4115716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Овал 98"/>
              <p:cNvSpPr/>
              <p:nvPr/>
            </p:nvSpPr>
            <p:spPr>
              <a:xfrm rot="16415805">
                <a:off x="2206637" y="4445668"/>
                <a:ext cx="504000" cy="504000"/>
              </a:xfrm>
              <a:prstGeom prst="ellipse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1889868" y="3208452"/>
                <a:ext cx="630699" cy="17328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337870" flipH="1" flipV="1">
                <a:off x="1221432" y="3015600"/>
                <a:ext cx="1061132" cy="14511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702883" y="3073920"/>
                <a:ext cx="1795374" cy="1592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2" idx="1"/>
              </p:cNvCxnSpPr>
              <p:nvPr/>
            </p:nvCxnSpPr>
            <p:spPr>
              <a:xfrm>
                <a:off x="1221543" y="1960354"/>
                <a:ext cx="1264485" cy="1269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2522122" y="3260954"/>
                <a:ext cx="534982" cy="16803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Прямоугольник 158"/>
              <p:cNvSpPr/>
              <p:nvPr/>
            </p:nvSpPr>
            <p:spPr>
              <a:xfrm rot="19217981">
                <a:off x="3159266" y="4171017"/>
                <a:ext cx="432000" cy="432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26326">
                <a:off x="1434741" y="2617051"/>
                <a:ext cx="540272" cy="540272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4523">
                <a:off x="1652104" y="3624033"/>
                <a:ext cx="576126" cy="576126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69986">
                <a:off x="1345012" y="3091022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9637" y="3796080"/>
                <a:ext cx="616327" cy="616327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218920">
                <a:off x="1889725" y="2214185"/>
                <a:ext cx="577464" cy="577464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02797">
                <a:off x="2711448" y="3612418"/>
                <a:ext cx="553393" cy="553393"/>
              </a:xfrm>
              <a:prstGeom prst="rect">
                <a:avLst/>
              </a:prstGeom>
            </p:spPr>
          </p:pic>
        </p:grpSp>
        <p:sp>
          <p:nvSpPr>
            <p:cNvPr id="173" name="Солнце 172"/>
            <p:cNvSpPr/>
            <p:nvPr/>
          </p:nvSpPr>
          <p:spPr>
            <a:xfrm rot="1173320">
              <a:off x="2041081" y="4036793"/>
              <a:ext cx="553254" cy="52008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Штриховая стрелка вправо 181"/>
          <p:cNvSpPr/>
          <p:nvPr/>
        </p:nvSpPr>
        <p:spPr>
          <a:xfrm rot="3271726">
            <a:off x="627016" y="2172967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Штриховая стрелка вправо 187"/>
          <p:cNvSpPr/>
          <p:nvPr/>
        </p:nvSpPr>
        <p:spPr>
          <a:xfrm rot="4564044">
            <a:off x="1585866" y="1696002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75" y="4242543"/>
            <a:ext cx="2898642" cy="2898642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4" y="5892140"/>
            <a:ext cx="877167" cy="81629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0414" r="14016" b="11303"/>
          <a:stretch/>
        </p:blipFill>
        <p:spPr>
          <a:xfrm>
            <a:off x="9005041" y="3271515"/>
            <a:ext cx="2494722" cy="2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04" grpId="0" animBg="1"/>
      <p:bldP spid="182" grpId="0" animBg="1"/>
      <p:bldP spid="182" grpId="1" animBg="1"/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BC23D49-A6D5-4663-8329-F5D7591652B7}"/>
</file>

<file path=customXml/itemProps2.xml><?xml version="1.0" encoding="utf-8"?>
<ds:datastoreItem xmlns:ds="http://schemas.openxmlformats.org/officeDocument/2006/customXml" ds:itemID="{750BB438-1F03-4376-9208-DE6483F76DD1}"/>
</file>

<file path=customXml/itemProps3.xml><?xml version="1.0" encoding="utf-8"?>
<ds:datastoreItem xmlns:ds="http://schemas.openxmlformats.org/officeDocument/2006/customXml" ds:itemID="{8EA8B254-AF34-4B1F-8B5E-D7FD82D79884}"/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2026-01-21T07:25:54Z</dcterms:created>
  <dcterms:modified xsi:type="dcterms:W3CDTF">2026-01-21T18:38:03Z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