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4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3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4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9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4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3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0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7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4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6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0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5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37392" y="2365130"/>
            <a:ext cx="4651131" cy="3549691"/>
          </a:xfrm>
          <a:prstGeom prst="roundRect">
            <a:avLst>
              <a:gd name="adj" fmla="val 11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80031" y="2365130"/>
            <a:ext cx="4668715" cy="3549692"/>
          </a:xfrm>
          <a:prstGeom prst="roundRect">
            <a:avLst>
              <a:gd name="adj" fmla="val 1235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51691" y="2524626"/>
            <a:ext cx="4422531" cy="3230698"/>
            <a:chOff x="366125" y="2594911"/>
            <a:chExt cx="4422531" cy="323069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" r="5786"/>
            <a:stretch/>
          </p:blipFill>
          <p:spPr>
            <a:xfrm>
              <a:off x="366125" y="2594911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366125" y="5363944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КАТАЄ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30286" y="2528668"/>
            <a:ext cx="4484077" cy="3230698"/>
            <a:chOff x="304579" y="2594911"/>
            <a:chExt cx="4484077" cy="323069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79" y="2594911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366125" y="5363944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КАТАЄТЬСЯ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1691" y="2566810"/>
            <a:ext cx="4422531" cy="3210910"/>
            <a:chOff x="366125" y="2727696"/>
            <a:chExt cx="4422531" cy="307893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5" y="2727696"/>
              <a:ext cx="4422531" cy="2569678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366125" y="5363944"/>
              <a:ext cx="4422531" cy="442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КАЧАЄ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435974" y="2534369"/>
            <a:ext cx="4464807" cy="3220955"/>
            <a:chOff x="366125" y="2727696"/>
            <a:chExt cx="4464807" cy="32209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5" y="2727696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408401" y="5486986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КАЧАЄТЬСЯ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51690" y="2514071"/>
            <a:ext cx="4422532" cy="3230697"/>
            <a:chOff x="366124" y="2727696"/>
            <a:chExt cx="4422532" cy="32306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5" y="2727696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366124" y="5496728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КУПАЄ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405994" y="2524622"/>
            <a:ext cx="4446598" cy="3230696"/>
            <a:chOff x="366125" y="2727696"/>
            <a:chExt cx="4446598" cy="323069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5" y="2727696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390192" y="5496727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КУПАЄТЬСЯ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43045" y="2552695"/>
            <a:ext cx="4422532" cy="3220955"/>
            <a:chOff x="366125" y="2727696"/>
            <a:chExt cx="4422532" cy="322095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6" r="5131"/>
            <a:stretch/>
          </p:blipFill>
          <p:spPr>
            <a:xfrm>
              <a:off x="385395" y="2727696"/>
              <a:ext cx="4403262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366125" y="5486986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ЛІКУЄ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414640" y="2529972"/>
            <a:ext cx="4434563" cy="3230694"/>
            <a:chOff x="366125" y="2727696"/>
            <a:chExt cx="4434563" cy="323069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5" y="2727696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378157" y="5496725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ЛІКУЄТЬСЯ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12283" y="2538728"/>
            <a:ext cx="4461071" cy="3220957"/>
            <a:chOff x="528870" y="2727695"/>
            <a:chExt cx="4461071" cy="322095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/>
            <a:stretch/>
          </p:blipFill>
          <p:spPr>
            <a:xfrm>
              <a:off x="567411" y="2727695"/>
              <a:ext cx="4422530" cy="2679823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0" name="TextBox 29"/>
            <p:cNvSpPr txBox="1"/>
            <p:nvPr/>
          </p:nvSpPr>
          <p:spPr>
            <a:xfrm>
              <a:off x="528870" y="5486987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ОДЯГАЄ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411547" y="2524626"/>
            <a:ext cx="4460007" cy="3230692"/>
            <a:chOff x="340681" y="2727696"/>
            <a:chExt cx="4460007" cy="3230692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" r="4870"/>
            <a:stretch/>
          </p:blipFill>
          <p:spPr>
            <a:xfrm>
              <a:off x="340681" y="2727696"/>
              <a:ext cx="4410498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3" name="TextBox 32"/>
            <p:cNvSpPr txBox="1"/>
            <p:nvPr/>
          </p:nvSpPr>
          <p:spPr>
            <a:xfrm>
              <a:off x="378157" y="5496723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ОДЯГАЄТЬСЯ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82" y="3543300"/>
            <a:ext cx="2283598" cy="237152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4" y="327855"/>
            <a:ext cx="987704" cy="854710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306950" y="2514071"/>
            <a:ext cx="4458626" cy="3245294"/>
            <a:chOff x="531315" y="2860480"/>
            <a:chExt cx="4458626" cy="324529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11" y="2860480"/>
              <a:ext cx="4422530" cy="2708550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0" name="TextBox 39"/>
            <p:cNvSpPr txBox="1"/>
            <p:nvPr/>
          </p:nvSpPr>
          <p:spPr>
            <a:xfrm>
              <a:off x="531315" y="5644109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ХОВАЄ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7385321" y="2534363"/>
            <a:ext cx="4448625" cy="3230700"/>
            <a:chOff x="541316" y="2860480"/>
            <a:chExt cx="4448625" cy="3230700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11" y="2860480"/>
              <a:ext cx="4422530" cy="2659530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4" name="TextBox 43"/>
            <p:cNvSpPr txBox="1"/>
            <p:nvPr/>
          </p:nvSpPr>
          <p:spPr>
            <a:xfrm>
              <a:off x="541316" y="5629515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ХОВАЄТЬСЯ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89932" y="2514070"/>
            <a:ext cx="4462606" cy="3242846"/>
            <a:chOff x="527335" y="2860479"/>
            <a:chExt cx="4462606" cy="324284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11" y="2860479"/>
              <a:ext cx="4422530" cy="2716293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7" name="TextBox 46"/>
            <p:cNvSpPr txBox="1"/>
            <p:nvPr/>
          </p:nvSpPr>
          <p:spPr>
            <a:xfrm>
              <a:off x="527335" y="5641660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ЗАЧІСУЄ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400306" y="2514069"/>
            <a:ext cx="4436773" cy="3251815"/>
            <a:chOff x="543855" y="2860479"/>
            <a:chExt cx="4436773" cy="3251815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9" r="7348"/>
            <a:stretch/>
          </p:blipFill>
          <p:spPr>
            <a:xfrm>
              <a:off x="543855" y="2860479"/>
              <a:ext cx="4407546" cy="2716293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0" name="TextBox 49"/>
            <p:cNvSpPr txBox="1"/>
            <p:nvPr/>
          </p:nvSpPr>
          <p:spPr>
            <a:xfrm>
              <a:off x="558097" y="5650629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ПРИЧІСУЄТЬСЯ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2" y="3062926"/>
            <a:ext cx="3420192" cy="34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D8E08C2-79C2-4C17-AB71-30D88A79404C}"/>
</file>

<file path=customXml/itemProps2.xml><?xml version="1.0" encoding="utf-8"?>
<ds:datastoreItem xmlns:ds="http://schemas.openxmlformats.org/officeDocument/2006/customXml" ds:itemID="{CA67C9B4-BDD6-4CBF-9112-4A28CA77A36E}"/>
</file>

<file path=customXml/itemProps3.xml><?xml version="1.0" encoding="utf-8"?>
<ds:datastoreItem xmlns:ds="http://schemas.openxmlformats.org/officeDocument/2006/customXml" ds:itemID="{3DE9AB6F-D016-4E83-BB36-2B27862C3799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2026-01-04T14:09:06Z</dcterms:created>
  <dcterms:modified xsi:type="dcterms:W3CDTF">2026-01-04T15:15:16Z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