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0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7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7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3296057" y="957704"/>
            <a:ext cx="5451472" cy="5408647"/>
            <a:chOff x="3296057" y="957704"/>
            <a:chExt cx="5451472" cy="540864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332628" y="1019908"/>
              <a:ext cx="5382588" cy="5322964"/>
            </a:xfrm>
            <a:prstGeom prst="roundRect">
              <a:avLst>
                <a:gd name="adj" fmla="val 197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296057" y="957704"/>
              <a:ext cx="5451472" cy="5408647"/>
              <a:chOff x="4140119" y="1373673"/>
              <a:chExt cx="5471510" cy="5408647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4140119" y="137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31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523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7415954" y="1378975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8517615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4140119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4140119" y="462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140119" y="353672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140119" y="570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227286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314453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415954" y="245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24622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234453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6335954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430608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8531629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227286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335954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444622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8517615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234453" y="569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328467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7422481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8509008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4360996" y="115275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41563" y="1159524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0256" y="1157975"/>
            <a:ext cx="1042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29357" y="1190301"/>
            <a:ext cx="1099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lang="ru-RU" sz="36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7718520" y="4217939"/>
            <a:ext cx="865632" cy="9495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5373" y="2076320"/>
            <a:ext cx="1020520" cy="10205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859" y="3167669"/>
            <a:ext cx="1020520" cy="102052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4828" y="4269241"/>
            <a:ext cx="1020520" cy="102052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012" y="5322351"/>
            <a:ext cx="1020520" cy="102052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7794751" y="2056414"/>
            <a:ext cx="865632" cy="9495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6646858" y="3146182"/>
            <a:ext cx="865632" cy="9495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5494919" y="2043006"/>
            <a:ext cx="865632" cy="94957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83455" y="3180472"/>
            <a:ext cx="865632" cy="94957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5572901" y="4233276"/>
            <a:ext cx="865632" cy="94957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6658445" y="5322351"/>
            <a:ext cx="865632" cy="94957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76253" y="5314367"/>
            <a:ext cx="865632" cy="94957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490" y="4254932"/>
            <a:ext cx="1020520" cy="102052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678574" y="5286351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06391" y="5301489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89892" y="5301433"/>
            <a:ext cx="1044000" cy="1044000"/>
          </a:xfrm>
          <a:prstGeom prst="roundRect">
            <a:avLst>
              <a:gd name="adj" fmla="val 319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13598" y="5300153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30608" y="2046694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15623" y="2046694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91602" y="2055458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671216" y="2048773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06391" y="3130295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97266" y="3133025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72543" y="3130295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509357" y="4221683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91602" y="4221489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78516" y="4213249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424838" y="3123006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14540" y="4213249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91" y="3196225"/>
            <a:ext cx="3134049" cy="313404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" y="202029"/>
            <a:ext cx="784508" cy="72217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" y="3278023"/>
            <a:ext cx="3034147" cy="3088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70" b="84091" l="10227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3" t="10644" r="7359" b="15962"/>
          <a:stretch/>
        </p:blipFill>
        <p:spPr>
          <a:xfrm>
            <a:off x="3368917" y="5248279"/>
            <a:ext cx="901753" cy="109523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938" y1="46680" x2="35938" y2="43359"/>
                        <a14:foregroundMark x1="65332" y1="28841" x2="61816" y2="22852"/>
                        <a14:foregroundMark x1="78809" y1="68620" x2="75684" y2="61263"/>
                        <a14:foregroundMark x1="76465" y1="72917" x2="72266" y2="66797"/>
                        <a14:foregroundMark x1="81250" y1="72721" x2="78613" y2="54753"/>
                        <a14:foregroundMark x1="22852" y1="79492" x2="22852" y2="79492"/>
                        <a14:foregroundMark x1="13770" y1="75391" x2="13770" y2="75391"/>
                        <a14:foregroundMark x1="59766" y1="26302" x2="58594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14103" r="13141" b="17436"/>
          <a:stretch/>
        </p:blipFill>
        <p:spPr>
          <a:xfrm>
            <a:off x="3467714" y="4233276"/>
            <a:ext cx="732729" cy="98558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4" b="23655"/>
          <a:stretch/>
        </p:blipFill>
        <p:spPr>
          <a:xfrm>
            <a:off x="3235323" y="3047009"/>
            <a:ext cx="1161810" cy="114463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70703" y1="25521" x2="69727" y2="24089"/>
                        <a14:foregroundMark x1="69336" y1="27279" x2="66309" y2="28451"/>
                        <a14:foregroundMark x1="31641" y1="71029" x2="33008" y2="71159"/>
                        <a14:foregroundMark x1="37598" y1="80404" x2="34375" y2="80404"/>
                        <a14:foregroundMark x1="33984" y1="80664" x2="33008" y2="80664"/>
                        <a14:foregroundMark x1="72461" y1="18359" x2="72461" y2="1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5896" r="11988" b="17693"/>
          <a:stretch/>
        </p:blipFill>
        <p:spPr>
          <a:xfrm>
            <a:off x="3439407" y="2064232"/>
            <a:ext cx="761035" cy="9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805F342-1B0A-48ED-A6E3-259D5A3447E3}"/>
</file>

<file path=customXml/itemProps2.xml><?xml version="1.0" encoding="utf-8"?>
<ds:datastoreItem xmlns:ds="http://schemas.openxmlformats.org/officeDocument/2006/customXml" ds:itemID="{9B441E0D-2D4F-4E7A-A221-D0EAD5CC6C12}"/>
</file>

<file path=customXml/itemProps3.xml><?xml version="1.0" encoding="utf-8"?>
<ds:datastoreItem xmlns:ds="http://schemas.openxmlformats.org/officeDocument/2006/customXml" ds:itemID="{1E506B41-DE80-498C-B3F0-F266444464C0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2026-01-21T17:41:46Z</dcterms:created>
  <dcterms:modified xsi:type="dcterms:W3CDTF">2026-01-21T18:46:04Z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