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9508-870B-4C76-B8F2-8EB30ED3208F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66FA-DBD1-4844-98BA-A3BB61E8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402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9508-870B-4C76-B8F2-8EB30ED3208F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66FA-DBD1-4844-98BA-A3BB61E8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39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9508-870B-4C76-B8F2-8EB30ED3208F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66FA-DBD1-4844-98BA-A3BB61E8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60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9508-870B-4C76-B8F2-8EB30ED3208F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66FA-DBD1-4844-98BA-A3BB61E8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961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9508-870B-4C76-B8F2-8EB30ED3208F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66FA-DBD1-4844-98BA-A3BB61E8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653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9508-870B-4C76-B8F2-8EB30ED3208F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66FA-DBD1-4844-98BA-A3BB61E8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1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9508-870B-4C76-B8F2-8EB30ED3208F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66FA-DBD1-4844-98BA-A3BB61E8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972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9508-870B-4C76-B8F2-8EB30ED3208F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66FA-DBD1-4844-98BA-A3BB61E8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074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9508-870B-4C76-B8F2-8EB30ED3208F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66FA-DBD1-4844-98BA-A3BB61E8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74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9508-870B-4C76-B8F2-8EB30ED3208F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66FA-DBD1-4844-98BA-A3BB61E8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33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9508-870B-4C76-B8F2-8EB30ED3208F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66FA-DBD1-4844-98BA-A3BB61E8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260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29508-870B-4C76-B8F2-8EB30ED3208F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566FA-DBD1-4844-98BA-A3BB61E8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643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5" Type="http://schemas.microsoft.com/office/2007/relationships/hdphoto" Target="../media/hdphoto4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296"/>
            <a:ext cx="12265269" cy="6940296"/>
          </a:xfrm>
          <a:prstGeom prst="rect">
            <a:avLst/>
          </a:prstGeom>
        </p:spPr>
      </p:pic>
      <p:grpSp>
        <p:nvGrpSpPr>
          <p:cNvPr id="68" name="Группа 67"/>
          <p:cNvGrpSpPr/>
          <p:nvPr/>
        </p:nvGrpSpPr>
        <p:grpSpPr>
          <a:xfrm>
            <a:off x="3296057" y="957704"/>
            <a:ext cx="5451472" cy="5408647"/>
            <a:chOff x="3296057" y="957704"/>
            <a:chExt cx="5451472" cy="5408647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3332628" y="1019908"/>
              <a:ext cx="5382588" cy="5322964"/>
            </a:xfrm>
            <a:prstGeom prst="roundRect">
              <a:avLst>
                <a:gd name="adj" fmla="val 1973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8" name="Группа 27"/>
            <p:cNvGrpSpPr/>
            <p:nvPr/>
          </p:nvGrpSpPr>
          <p:grpSpPr>
            <a:xfrm>
              <a:off x="3296057" y="957704"/>
              <a:ext cx="5451472" cy="5408647"/>
              <a:chOff x="4140119" y="1373673"/>
              <a:chExt cx="5471510" cy="5408647"/>
            </a:xfrm>
          </p:grpSpPr>
          <p:sp>
            <p:nvSpPr>
              <p:cNvPr id="3" name="Скругленный прямоугольник 2"/>
              <p:cNvSpPr/>
              <p:nvPr/>
            </p:nvSpPr>
            <p:spPr>
              <a:xfrm>
                <a:off x="4140119" y="137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" name="Скругленный прямоугольник 3"/>
              <p:cNvSpPr/>
              <p:nvPr/>
            </p:nvSpPr>
            <p:spPr>
              <a:xfrm>
                <a:off x="6314453" y="1373673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Скругленный прямоугольник 4"/>
              <p:cNvSpPr/>
              <p:nvPr/>
            </p:nvSpPr>
            <p:spPr>
              <a:xfrm>
                <a:off x="5234453" y="1373673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Скругленный прямоугольник 5"/>
              <p:cNvSpPr/>
              <p:nvPr/>
            </p:nvSpPr>
            <p:spPr>
              <a:xfrm>
                <a:off x="7415954" y="1378975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8517615" y="1373673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4140119" y="245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Скругленный прямоугольник 8"/>
              <p:cNvSpPr/>
              <p:nvPr/>
            </p:nvSpPr>
            <p:spPr>
              <a:xfrm>
                <a:off x="4140119" y="4622320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Скругленный прямоугольник 9"/>
              <p:cNvSpPr/>
              <p:nvPr/>
            </p:nvSpPr>
            <p:spPr>
              <a:xfrm>
                <a:off x="4140119" y="3536723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4140119" y="5702320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5227286" y="245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6314453" y="245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7415954" y="2453673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8524622" y="245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5234453" y="353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6335954" y="353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7430608" y="353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8531629" y="353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5227286" y="461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6335954" y="461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7444622" y="461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8517615" y="461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5234453" y="569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Скругленный прямоугольник 24"/>
              <p:cNvSpPr/>
              <p:nvPr/>
            </p:nvSpPr>
            <p:spPr>
              <a:xfrm>
                <a:off x="6328467" y="5691421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Скругленный прямоугольник 25"/>
              <p:cNvSpPr/>
              <p:nvPr/>
            </p:nvSpPr>
            <p:spPr>
              <a:xfrm>
                <a:off x="7422481" y="5691421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Скругленный прямоугольник 26"/>
              <p:cNvSpPr/>
              <p:nvPr/>
            </p:nvSpPr>
            <p:spPr>
              <a:xfrm>
                <a:off x="8509008" y="5691421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1" name="Прямоугольник 30"/>
          <p:cNvSpPr/>
          <p:nvPr/>
        </p:nvSpPr>
        <p:spPr>
          <a:xfrm>
            <a:off x="4360996" y="1152751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АШ</a:t>
            </a:r>
            <a:endParaRPr lang="ru-RU" sz="40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441563" y="1159524"/>
            <a:ext cx="10999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ОШ</a:t>
            </a:r>
            <a:endParaRPr lang="ru-RU" sz="40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570256" y="1157975"/>
            <a:ext cx="10422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ЕШ</a:t>
            </a:r>
            <a:endParaRPr lang="ru-RU" sz="40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629357" y="1190301"/>
            <a:ext cx="10999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ЫШ</a:t>
            </a:r>
            <a:endParaRPr lang="ru-RU" sz="36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b="17588"/>
          <a:stretch/>
        </p:blipFill>
        <p:spPr>
          <a:xfrm>
            <a:off x="7718520" y="4217939"/>
            <a:ext cx="865632" cy="94957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5373" y="2076320"/>
            <a:ext cx="1020520" cy="1020520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859" y="3167669"/>
            <a:ext cx="1020520" cy="1020520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24828" y="4269241"/>
            <a:ext cx="1020520" cy="102052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96012" y="5322351"/>
            <a:ext cx="1020520" cy="102052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b="17588"/>
          <a:stretch/>
        </p:blipFill>
        <p:spPr>
          <a:xfrm>
            <a:off x="7794751" y="2056414"/>
            <a:ext cx="865632" cy="949570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b="17588"/>
          <a:stretch/>
        </p:blipFill>
        <p:spPr>
          <a:xfrm>
            <a:off x="6646858" y="3146182"/>
            <a:ext cx="865632" cy="94957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b="17588"/>
          <a:stretch/>
        </p:blipFill>
        <p:spPr>
          <a:xfrm>
            <a:off x="5494919" y="2043006"/>
            <a:ext cx="865632" cy="949570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b="17588"/>
          <a:stretch/>
        </p:blipFill>
        <p:spPr>
          <a:xfrm>
            <a:off x="4483455" y="3180472"/>
            <a:ext cx="865632" cy="949570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b="17588"/>
          <a:stretch/>
        </p:blipFill>
        <p:spPr>
          <a:xfrm>
            <a:off x="5572901" y="4233276"/>
            <a:ext cx="865632" cy="949570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b="17588"/>
          <a:stretch/>
        </p:blipFill>
        <p:spPr>
          <a:xfrm>
            <a:off x="6658445" y="5322351"/>
            <a:ext cx="865632" cy="949570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b="17588"/>
          <a:stretch/>
        </p:blipFill>
        <p:spPr>
          <a:xfrm>
            <a:off x="4476253" y="5314367"/>
            <a:ext cx="865632" cy="949570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2490" y="4254932"/>
            <a:ext cx="1020520" cy="1020520"/>
          </a:xfrm>
          <a:prstGeom prst="rect">
            <a:avLst/>
          </a:prstGeom>
        </p:spPr>
      </p:pic>
      <p:sp>
        <p:nvSpPr>
          <p:cNvPr id="39" name="Скругленный прямоугольник 38"/>
          <p:cNvSpPr/>
          <p:nvPr/>
        </p:nvSpPr>
        <p:spPr>
          <a:xfrm>
            <a:off x="7678574" y="5286351"/>
            <a:ext cx="1044000" cy="1044000"/>
          </a:xfrm>
          <a:prstGeom prst="roundRect">
            <a:avLst>
              <a:gd name="adj" fmla="val 9930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506391" y="5301489"/>
            <a:ext cx="1044000" cy="1044000"/>
          </a:xfrm>
          <a:prstGeom prst="roundRect">
            <a:avLst>
              <a:gd name="adj" fmla="val 5719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589892" y="5301433"/>
            <a:ext cx="1044000" cy="1044000"/>
          </a:xfrm>
          <a:prstGeom prst="roundRect">
            <a:avLst>
              <a:gd name="adj" fmla="val 3192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413598" y="5300153"/>
            <a:ext cx="1044000" cy="104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430608" y="2046694"/>
            <a:ext cx="1044000" cy="104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515623" y="2046694"/>
            <a:ext cx="1044000" cy="1044000"/>
          </a:xfrm>
          <a:prstGeom prst="roundRect">
            <a:avLst>
              <a:gd name="adj" fmla="val 8245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591602" y="2055458"/>
            <a:ext cx="1044000" cy="104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7671216" y="2048773"/>
            <a:ext cx="1044000" cy="1044000"/>
          </a:xfrm>
          <a:prstGeom prst="roundRect">
            <a:avLst>
              <a:gd name="adj" fmla="val 9930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506391" y="3130295"/>
            <a:ext cx="1044000" cy="104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597266" y="3133025"/>
            <a:ext cx="1044000" cy="1044000"/>
          </a:xfrm>
          <a:prstGeom prst="roundRect">
            <a:avLst>
              <a:gd name="adj" fmla="val 5719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672543" y="3130295"/>
            <a:ext cx="1044000" cy="1044000"/>
          </a:xfrm>
          <a:prstGeom prst="roundRect">
            <a:avLst>
              <a:gd name="adj" fmla="val 6561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509357" y="4221683"/>
            <a:ext cx="1044000" cy="1044000"/>
          </a:xfrm>
          <a:prstGeom prst="roundRect">
            <a:avLst>
              <a:gd name="adj" fmla="val 6561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591602" y="4221489"/>
            <a:ext cx="1044000" cy="1044000"/>
          </a:xfrm>
          <a:prstGeom prst="roundRect">
            <a:avLst>
              <a:gd name="adj" fmla="val 8245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678516" y="4213249"/>
            <a:ext cx="1044000" cy="1044000"/>
          </a:xfrm>
          <a:prstGeom prst="roundRect">
            <a:avLst>
              <a:gd name="adj" fmla="val 6561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424838" y="3123006"/>
            <a:ext cx="1044000" cy="1044000"/>
          </a:xfrm>
          <a:prstGeom prst="roundRect">
            <a:avLst>
              <a:gd name="adj" fmla="val 6561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414540" y="4213249"/>
            <a:ext cx="1044000" cy="104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391" y="3196225"/>
            <a:ext cx="3134049" cy="3134049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47" y="202029"/>
            <a:ext cx="784508" cy="722178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91" y="3278023"/>
            <a:ext cx="3034147" cy="30883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70" b="84091" l="10227" r="91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33" t="10644" r="7359" b="15962"/>
          <a:stretch/>
        </p:blipFill>
        <p:spPr>
          <a:xfrm>
            <a:off x="3368917" y="5248279"/>
            <a:ext cx="901753" cy="1095233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5938" y1="46680" x2="35938" y2="43359"/>
                        <a14:foregroundMark x1="65332" y1="28841" x2="61816" y2="22852"/>
                        <a14:foregroundMark x1="78809" y1="68620" x2="75684" y2="61263"/>
                        <a14:foregroundMark x1="76465" y1="72917" x2="72266" y2="66797"/>
                        <a14:foregroundMark x1="81250" y1="72721" x2="78613" y2="54753"/>
                        <a14:foregroundMark x1="22852" y1="79492" x2="22852" y2="79492"/>
                        <a14:foregroundMark x1="13770" y1="75391" x2="13770" y2="75391"/>
                        <a14:foregroundMark x1="59766" y1="26302" x2="58594" y2="25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13" t="14103" r="13141" b="17436"/>
          <a:stretch/>
        </p:blipFill>
        <p:spPr>
          <a:xfrm>
            <a:off x="3467714" y="4233276"/>
            <a:ext cx="732729" cy="985585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21094" y1="48047" x2="24121" y2="49219"/>
                        <a14:foregroundMark x1="49902" y1="55534" x2="51270" y2="53060"/>
                        <a14:backgroundMark x1="26660" y1="67839" x2="33594" y2="678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98" t="19487" r="12179" b="26410"/>
          <a:stretch/>
        </p:blipFill>
        <p:spPr>
          <a:xfrm>
            <a:off x="3376675" y="3172235"/>
            <a:ext cx="875508" cy="923661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70703" y1="25521" x2="69727" y2="24089"/>
                        <a14:foregroundMark x1="69336" y1="27279" x2="66309" y2="28451"/>
                        <a14:foregroundMark x1="31641" y1="71029" x2="33008" y2="71159"/>
                        <a14:foregroundMark x1="37598" y1="80404" x2="34375" y2="80404"/>
                        <a14:foregroundMark x1="33984" y1="80664" x2="33008" y2="80664"/>
                        <a14:foregroundMark x1="72461" y1="18359" x2="72461" y2="18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82" t="15896" r="11988" b="17693"/>
          <a:stretch/>
        </p:blipFill>
        <p:spPr>
          <a:xfrm>
            <a:off x="3439407" y="2064232"/>
            <a:ext cx="761035" cy="98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7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047E904-B9CA-4B89-97A0-790048CF5011}"/>
</file>

<file path=customXml/itemProps2.xml><?xml version="1.0" encoding="utf-8"?>
<ds:datastoreItem xmlns:ds="http://schemas.openxmlformats.org/officeDocument/2006/customXml" ds:itemID="{217C5CBA-A4B2-4E8B-A965-5F3073A8EF45}"/>
</file>

<file path=customXml/itemProps3.xml><?xml version="1.0" encoding="utf-8"?>
<ds:datastoreItem xmlns:ds="http://schemas.openxmlformats.org/officeDocument/2006/customXml" ds:itemID="{CB66AA11-AE75-4A85-B0CC-67789FDB870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2026-01-21T17:41:46Z</dcterms:created>
  <dcterms:modified xsi:type="dcterms:W3CDTF">2026-01-21T17:42:19Z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