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0358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авильный пяти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омб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64761"/>
              <a:ext cx="900000" cy="900000"/>
              <a:chOff x="7596792" y="2464761"/>
              <a:chExt cx="900000" cy="900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92" t="7424" r="15407" b="9761"/>
              <a:stretch/>
            </p:blipFill>
            <p:spPr>
              <a:xfrm>
                <a:off x="7746112" y="2501602"/>
                <a:ext cx="611620" cy="78163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43" t="11888" r="10840" b="12807"/>
              <a:stretch/>
            </p:blipFill>
            <p:spPr>
              <a:xfrm rot="21423649">
                <a:off x="7667801" y="4365872"/>
                <a:ext cx="748532" cy="7464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326422"/>
              <a:ext cx="900000" cy="976423"/>
              <a:chOff x="7602400" y="3309295"/>
              <a:chExt cx="900000" cy="976423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29" r="18348" b="10839"/>
              <a:stretch/>
            </p:blipFill>
            <p:spPr>
              <a:xfrm>
                <a:off x="7712417" y="3309295"/>
                <a:ext cx="665795" cy="88969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5465" y="3438613"/>
            <a:ext cx="900000" cy="900000"/>
            <a:chOff x="8513884" y="2455781"/>
            <a:chExt cx="90000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21891" y="2551838"/>
              <a:ext cx="85286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24586" y="3435788"/>
            <a:ext cx="904817" cy="900000"/>
            <a:chOff x="8509067" y="2455781"/>
            <a:chExt cx="904817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09067" y="2551838"/>
              <a:ext cx="8785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42441" y="2551838"/>
              <a:ext cx="81176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16954" y="2551838"/>
              <a:ext cx="8627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28976" y="2551838"/>
              <a:ext cx="8386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521602" y="2551838"/>
              <a:ext cx="85343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41625" y="5306537"/>
            <a:ext cx="982961" cy="900000"/>
            <a:chOff x="8456841" y="2455781"/>
            <a:chExt cx="982961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456841" y="2551838"/>
              <a:ext cx="98296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28174" y="2551838"/>
              <a:ext cx="84029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Ё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9403" y="5295599"/>
            <a:ext cx="900000" cy="900000"/>
            <a:chOff x="8513884" y="2455781"/>
            <a:chExt cx="90000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21891" y="2551838"/>
              <a:ext cx="85286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0" y="2493575"/>
            <a:ext cx="3600000" cy="3600000"/>
            <a:chOff x="518359" y="2493576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59" y="2493576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Ромб 70"/>
              <p:cNvSpPr/>
              <p:nvPr/>
            </p:nvSpPr>
            <p:spPr>
              <a:xfrm rot="14883778">
                <a:off x="3084642" y="2614243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0806">
                <a:off x="2762845" y="1578832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44746">
                <a:off x="3509885" y="3289567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Правильный пятиугольник 79"/>
              <p:cNvSpPr/>
              <p:nvPr/>
            </p:nvSpPr>
            <p:spPr>
              <a:xfrm rot="10800000">
                <a:off x="2626749" y="2217463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551061">
                <a:off x="2969457" y="320051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05895">
                <a:off x="3436348" y="2247085"/>
                <a:ext cx="672021" cy="672021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276614">
                <a:off x="1972988" y="231149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омб 95"/>
              <p:cNvSpPr/>
              <p:nvPr/>
            </p:nvSpPr>
            <p:spPr>
              <a:xfrm rot="17566064">
                <a:off x="1418668" y="2588747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авильный пятиугольник 96"/>
              <p:cNvSpPr/>
              <p:nvPr/>
            </p:nvSpPr>
            <p:spPr>
              <a:xfrm rot="5826649">
                <a:off x="1405164" y="3211592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760631" y="360335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Ромб 98"/>
              <p:cNvSpPr/>
              <p:nvPr/>
            </p:nvSpPr>
            <p:spPr>
              <a:xfrm rot="16415805">
                <a:off x="2227593" y="3910249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авильный пятиугольник 158"/>
              <p:cNvSpPr/>
              <p:nvPr/>
            </p:nvSpPr>
            <p:spPr>
              <a:xfrm rot="10800000">
                <a:off x="2831040" y="3784113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26326">
                <a:off x="837954" y="2324258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4523">
                <a:off x="1287497" y="4021101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69986">
                <a:off x="774321" y="329893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918" y="431050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18920">
                <a:off x="1547045" y="1580409"/>
                <a:ext cx="666611" cy="666611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02797">
                <a:off x="3081418" y="4004813"/>
                <a:ext cx="672021" cy="672021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5" y="3370678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07275" y="3240832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7E281CE-8608-4E22-92A2-82D78E310208}"/>
</file>

<file path=customXml/itemProps2.xml><?xml version="1.0" encoding="utf-8"?>
<ds:datastoreItem xmlns:ds="http://schemas.openxmlformats.org/officeDocument/2006/customXml" ds:itemID="{A22C8B2E-E648-4EF0-BC14-38C1C5B813A0}"/>
</file>

<file path=customXml/itemProps3.xml><?xml version="1.0" encoding="utf-8"?>
<ds:datastoreItem xmlns:ds="http://schemas.openxmlformats.org/officeDocument/2006/customXml" ds:itemID="{49A80E07-1E02-4D0B-A950-2F9C0FCA649F}"/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2026-01-21T07:25:54Z</dcterms:created>
  <dcterms:modified xsi:type="dcterms:W3CDTF">2026-01-21T18:19:26Z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