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62"/>
  </p:normalViewPr>
  <p:slideViewPr>
    <p:cSldViewPr snapToGrid="0">
      <p:cViewPr varScale="1">
        <p:scale>
          <a:sx n="109" d="100"/>
          <a:sy n="109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9657C-4500-B097-5337-CB9C4E1CA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77F398-CB94-0066-DAFB-B85B01000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B63C2-A5FE-07CA-94FB-5B6C4BE2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33BAFD-DAEC-C791-EBDC-73CA0B01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3DFA14-6022-907F-CD05-140DE8AC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243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DEFF2-6510-E472-DB9F-A3803577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F5EB9F-465A-0925-80EF-E8BFA72C5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F975F-122A-D0FE-17E4-88617194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D2D69D-FFB6-F8ED-72F1-F1E73049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8794AE-A75B-3D65-5841-9E645022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932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24FA49-D6FE-73A4-FE3F-87778DADA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971B44-E213-5DFC-E84B-1FB3F0B65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07D24B-A63C-1637-DE2D-A964E7BA8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6293C-0C89-3DA5-A97E-CE65C8BC4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BF2F7-0BEA-1F6B-2779-4C9C2291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561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E8EC7-8AC8-DF79-A4BB-1DC14219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214185-B55B-A0ED-BAF0-8AC85B99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96F28-3F84-8F39-BE14-568CC2EC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7E7E9-D389-C83F-9E37-A30F72BE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CD2967-BEF6-FD6E-2226-A8FA4E59B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229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D611D-0F14-16D8-3972-4B3BF7E7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9B6F37-FBEB-9A10-AE1B-90431E51D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FF4208-37DC-C3C5-7821-21738EBA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81809B-9952-DD81-131B-B92DFDCCF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49B0A1-EF18-1BCD-07ED-A579F8D9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362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721C5-E0D5-46C2-64CD-17D9D8F5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254B60-8AF3-DCAA-A820-44A8E49D9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C1562C-DD62-A971-AEE9-AE6251445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289C3B-8C80-1E5F-034F-EEB3D79D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54E16B-1AD9-3258-3614-58B460C6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0815BE-5292-3F2A-2E9A-3691B8D2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018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538BF-EDB1-63D0-82BE-902E0A57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8EB3C3-C157-4003-09EC-1C5F4201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6EAEA9-EA0E-8EAC-99BF-F7FB06C43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7F8EAF-CB65-8E85-E42B-C5C001CD5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A0DF41-8D18-8F23-12C5-70B69899C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3167B7-A03F-695F-557A-3826B4AA6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01B308-483C-4052-30DC-0FCCBC46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B44888-070C-A180-84EF-01FA37E5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612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EF1C5-A446-2E28-EB29-A190BBCF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4B2421-3E7E-3755-DCF3-77234FE1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327788-3095-3063-67DE-BD0B0B0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C8570C-9519-2F87-A3F8-88EEAE25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84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A6C71A-933A-A8C4-8E3D-5BCFF45DD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D3FB68-14CE-A4F2-94C7-6FA1F55A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3AF6CD-2674-EBAE-93D0-0172ADFC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17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2DA62-0AC5-565A-01BD-C44AA7F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4090F-6436-AA28-FAC9-FB88A607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0EC921-C537-2256-C1D8-72D86232E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75BFD3-3949-825C-0DB2-F3FB2717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6FBECA-AF03-AAD6-D874-9CC295C79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8C09C9-5A28-9663-4495-9F379D5B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519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FDC98-4B2E-760B-1B98-0BEDB73FF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161172-5AB5-8369-0011-EA8353CD2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A245C3-067A-9924-48B4-38CC8DF4D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547A24-5E4A-2BF8-C4F0-B61F9158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948104-62A0-DBF8-4AAB-EA3D5223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9AF200-3F99-303E-1D97-523090E8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18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B43F7-6257-CED0-0AB7-367A16A6E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9B6C02-8AC0-B331-CCED-ED7F869F7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A882B9-E59A-140E-4121-E5BC6C382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2D2E5-F7BB-0A47-8E8C-3D7FF97E4FEB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F80F0-6D3E-75F5-D297-A8785058D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4D2EE1-FFB2-095C-000F-8E1FDD25D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698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C54AF2-9A07-182D-7469-4CDE8773F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25" y="0"/>
            <a:ext cx="12236825" cy="6858000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EEFDB6ED-920E-296C-4C3B-ADB75CFAA352}"/>
              </a:ext>
            </a:extLst>
          </p:cNvPr>
          <p:cNvSpPr/>
          <p:nvPr/>
        </p:nvSpPr>
        <p:spPr>
          <a:xfrm>
            <a:off x="820615" y="691661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F0121BB4-756C-0DC2-F119-0D55CD025BDB}"/>
              </a:ext>
            </a:extLst>
          </p:cNvPr>
          <p:cNvSpPr/>
          <p:nvPr/>
        </p:nvSpPr>
        <p:spPr>
          <a:xfrm>
            <a:off x="820614" y="2649415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2A468253-ADAB-DE9F-8843-BDD62B93A9E3}"/>
              </a:ext>
            </a:extLst>
          </p:cNvPr>
          <p:cNvSpPr/>
          <p:nvPr/>
        </p:nvSpPr>
        <p:spPr>
          <a:xfrm>
            <a:off x="820613" y="4607169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44A7B115-9937-0313-3E9A-539BB7644197}"/>
              </a:ext>
            </a:extLst>
          </p:cNvPr>
          <p:cNvSpPr/>
          <p:nvPr/>
        </p:nvSpPr>
        <p:spPr>
          <a:xfrm>
            <a:off x="2778368" y="756137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7960DC54-E3F6-A1F5-87C1-EC88215271D7}"/>
              </a:ext>
            </a:extLst>
          </p:cNvPr>
          <p:cNvSpPr/>
          <p:nvPr/>
        </p:nvSpPr>
        <p:spPr>
          <a:xfrm>
            <a:off x="2778367" y="2655276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/>
              <a:t>с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829522A4-FEC6-C632-D9E9-74D52E229A23}"/>
              </a:ext>
            </a:extLst>
          </p:cNvPr>
          <p:cNvSpPr/>
          <p:nvPr/>
        </p:nvSpPr>
        <p:spPr>
          <a:xfrm>
            <a:off x="2778367" y="4607169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581F0A16-D34F-F0F9-8635-99B443D31AE6}"/>
              </a:ext>
            </a:extLst>
          </p:cNvPr>
          <p:cNvSpPr/>
          <p:nvPr/>
        </p:nvSpPr>
        <p:spPr>
          <a:xfrm>
            <a:off x="4736121" y="756136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F1B20C35-8FA0-7E7D-CBFF-4167C091E92F}"/>
              </a:ext>
            </a:extLst>
          </p:cNvPr>
          <p:cNvSpPr/>
          <p:nvPr/>
        </p:nvSpPr>
        <p:spPr>
          <a:xfrm>
            <a:off x="4736121" y="2681652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8D40564-EA7F-C073-FC3D-C366620A0A86}"/>
              </a:ext>
            </a:extLst>
          </p:cNvPr>
          <p:cNvSpPr/>
          <p:nvPr/>
        </p:nvSpPr>
        <p:spPr>
          <a:xfrm>
            <a:off x="4736121" y="4607168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8E7E2513-B823-A686-7C46-C59923270EBB}"/>
              </a:ext>
            </a:extLst>
          </p:cNvPr>
          <p:cNvSpPr/>
          <p:nvPr/>
        </p:nvSpPr>
        <p:spPr>
          <a:xfrm>
            <a:off x="6688018" y="756136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A66EDD8A-31CB-4E86-71B3-2E755DD5F98D}"/>
              </a:ext>
            </a:extLst>
          </p:cNvPr>
          <p:cNvSpPr/>
          <p:nvPr/>
        </p:nvSpPr>
        <p:spPr>
          <a:xfrm>
            <a:off x="6688018" y="2681651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46F9CEFA-FAD4-53AC-D914-86932EE412C3}"/>
              </a:ext>
            </a:extLst>
          </p:cNvPr>
          <p:cNvSpPr/>
          <p:nvPr/>
        </p:nvSpPr>
        <p:spPr>
          <a:xfrm>
            <a:off x="6688018" y="4607166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C500CC-087E-C901-8697-FFF9A50B5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849919"/>
            <a:ext cx="1629510" cy="162951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67013D4-6687-8548-9B40-78CB1D5CD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511" y="2836982"/>
            <a:ext cx="1629510" cy="162951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3E79232-4317-52D8-708F-A5B64BE07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223" y="849919"/>
            <a:ext cx="1629511" cy="162951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25F4104-2108-F987-159A-177C629E7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631" y="4730260"/>
            <a:ext cx="1629511" cy="162951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629F318-F5C5-768B-FB1A-A443341C3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804" y="586148"/>
            <a:ext cx="2095503" cy="209550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55C4C70-4C31-F4B2-7E88-E74C25F6A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125" y="4498728"/>
            <a:ext cx="2095503" cy="209550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B563909-56BD-BB2B-DB79-CDDA7C46A3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4267" y="813290"/>
            <a:ext cx="1814142" cy="181414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4A6353E-1514-5759-D7AC-C07481918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100" y="2684586"/>
            <a:ext cx="1814142" cy="181414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8E1D82D-9128-31DD-A574-489592C585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6544" y="2884609"/>
            <a:ext cx="1411160" cy="141116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3945271-B73A-03FA-A39C-B984263E7F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488" y="4839435"/>
            <a:ext cx="1411160" cy="141116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09EB59C-2BE5-D7C4-2160-ACA3699C91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9820" y="2716821"/>
            <a:ext cx="1673469" cy="167346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F6345F9-6542-A6FF-2848-5E6A357EA2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6544" y="4701686"/>
            <a:ext cx="1592883" cy="1592883"/>
          </a:xfrm>
          <a:prstGeom prst="rect">
            <a:avLst/>
          </a:prstGeom>
        </p:spPr>
      </p:pic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80F7779A-C2FC-A46E-B56B-F29B66ABC7DA}"/>
              </a:ext>
            </a:extLst>
          </p:cNvPr>
          <p:cNvSpPr/>
          <p:nvPr/>
        </p:nvSpPr>
        <p:spPr>
          <a:xfrm>
            <a:off x="820613" y="691661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ABEEECDC-B34A-C7FD-F836-3ECD54B58450}"/>
              </a:ext>
            </a:extLst>
          </p:cNvPr>
          <p:cNvSpPr/>
          <p:nvPr/>
        </p:nvSpPr>
        <p:spPr>
          <a:xfrm>
            <a:off x="2797494" y="750276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CD862240-8270-1590-92D0-607ECE8B2578}"/>
              </a:ext>
            </a:extLst>
          </p:cNvPr>
          <p:cNvSpPr/>
          <p:nvPr/>
        </p:nvSpPr>
        <p:spPr>
          <a:xfrm>
            <a:off x="4734658" y="773721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4B5A0152-74EA-F62C-4F67-32BB252BF6C6}"/>
              </a:ext>
            </a:extLst>
          </p:cNvPr>
          <p:cNvSpPr/>
          <p:nvPr/>
        </p:nvSpPr>
        <p:spPr>
          <a:xfrm>
            <a:off x="6695337" y="773720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F394AC73-49F9-B442-5717-EF5691646E3D}"/>
              </a:ext>
            </a:extLst>
          </p:cNvPr>
          <p:cNvSpPr/>
          <p:nvPr/>
        </p:nvSpPr>
        <p:spPr>
          <a:xfrm>
            <a:off x="813294" y="2655275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62669AE5-B822-6F2C-447D-A90D0DC59D82}"/>
              </a:ext>
            </a:extLst>
          </p:cNvPr>
          <p:cNvSpPr/>
          <p:nvPr/>
        </p:nvSpPr>
        <p:spPr>
          <a:xfrm>
            <a:off x="2784223" y="2655274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C4763D0A-23FD-A752-77E2-B0D58CF5EE52}"/>
              </a:ext>
            </a:extLst>
          </p:cNvPr>
          <p:cNvSpPr/>
          <p:nvPr/>
        </p:nvSpPr>
        <p:spPr>
          <a:xfrm>
            <a:off x="4727337" y="2681649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EE953E2B-FF9C-A083-D69F-1E6524291191}"/>
              </a:ext>
            </a:extLst>
          </p:cNvPr>
          <p:cNvSpPr/>
          <p:nvPr/>
        </p:nvSpPr>
        <p:spPr>
          <a:xfrm>
            <a:off x="6695336" y="2681649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2" name="Скругленный прямоугольник 51">
            <a:extLst>
              <a:ext uri="{FF2B5EF4-FFF2-40B4-BE49-F238E27FC236}">
                <a16:creationId xmlns:a16="http://schemas.microsoft.com/office/drawing/2014/main" id="{BBC59CAF-207A-3A9F-14D7-D2FAC4D93EC7}"/>
              </a:ext>
            </a:extLst>
          </p:cNvPr>
          <p:cNvSpPr/>
          <p:nvPr/>
        </p:nvSpPr>
        <p:spPr>
          <a:xfrm>
            <a:off x="820613" y="4613029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EC757A85-B563-1670-06AB-0143DB370A39}"/>
              </a:ext>
            </a:extLst>
          </p:cNvPr>
          <p:cNvSpPr/>
          <p:nvPr/>
        </p:nvSpPr>
        <p:spPr>
          <a:xfrm>
            <a:off x="2787315" y="4613029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454F7018-5776-28F8-5D34-CA22422DA05B}"/>
              </a:ext>
            </a:extLst>
          </p:cNvPr>
          <p:cNvSpPr/>
          <p:nvPr/>
        </p:nvSpPr>
        <p:spPr>
          <a:xfrm>
            <a:off x="4739048" y="4607166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20BA2AAB-A771-4CC0-873F-F499E6DB63BC}"/>
              </a:ext>
            </a:extLst>
          </p:cNvPr>
          <p:cNvSpPr/>
          <p:nvPr/>
        </p:nvSpPr>
        <p:spPr>
          <a:xfrm>
            <a:off x="6695335" y="4607162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5B5BC23-AD8B-025F-96C5-A58BA96482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1774" y="3134217"/>
            <a:ext cx="2664550" cy="266455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12C8891F-088B-962A-A1AB-3978AB9C4F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5199" y="1187221"/>
            <a:ext cx="4581101" cy="482086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210162A-B008-EEC9-22A7-20DD5B2EF9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22377" y="53238"/>
            <a:ext cx="985638" cy="8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8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71C494A-B8BE-44FD-94C1-4755A80B901D}"/>
</file>

<file path=customXml/itemProps2.xml><?xml version="1.0" encoding="utf-8"?>
<ds:datastoreItem xmlns:ds="http://schemas.openxmlformats.org/officeDocument/2006/customXml" ds:itemID="{A9F8157E-29CF-4712-BA30-255611B63DF7}"/>
</file>

<file path=customXml/itemProps3.xml><?xml version="1.0" encoding="utf-8"?>
<ds:datastoreItem xmlns:ds="http://schemas.openxmlformats.org/officeDocument/2006/customXml" ds:itemID="{3206A02B-9252-440D-92E3-04BC7F8A29AC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</Words>
  <Application>Microsoft Macintosh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2</cp:revision>
  <dcterms:created xsi:type="dcterms:W3CDTF">2026-01-15T16:12:18Z</dcterms:created>
  <dcterms:modified xsi:type="dcterms:W3CDTF">2026-01-21T16:37:58Z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