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B324-01CA-44AF-9A15-649AAC11C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DB2EB-A83C-4D22-9949-7217CE51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1A507-C2AC-4AD4-AEA1-908A71D6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0DF73-2E8F-40C6-9523-7BAF1159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3A4396-F3FF-4E6F-BF4F-AB20257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0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ABCFF-5D93-4EF0-AB10-ED04C5EB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14ECAA-2CC2-4E2C-9E8F-F5940EFB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1A51F-867E-4908-B082-D23790A1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93473-34E4-4BBA-B06D-8226A0B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DE53F-C8FB-4595-B393-92B9A4BC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8F3420-BD28-42FC-AA19-3AC213B63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0FCEB-6904-4C47-B82B-F11B37919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BBBA6-1A8F-4579-94A1-2E8582B3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789A-3464-469F-B119-06E20373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AAF2-D08F-4397-A539-C8D4B09A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C5085-C713-4732-872E-D1C97D6E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A2715-C683-4B98-8F50-7336FCEE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A4F91-1959-4E8D-875D-F34E66D6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46E28-0B90-4152-B2D9-27A7128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8E69B-E954-4D73-977B-918885FE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21FE9-5508-464A-863E-0604E06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C116-A982-49C7-AD33-2A0548A5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C4900-99BC-47D0-A649-F9F64E26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A1FDF-E166-449E-B669-94F35445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B463-2CCA-4B2C-8B27-6BF47AD0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ECD7-8AD9-4591-9EA8-92354828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C38DC-574D-4047-92C3-2E14AF525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A1A49-D4A5-492E-9977-D4CD4814E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A2D9A-6A6E-4DB2-BC46-B3FF9E90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ACF38-3D82-4B41-9433-3D8F5FB9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1CAB8-5349-45B5-B4B4-AD9B7987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CC99-B8FD-4914-876F-4B5FA60A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DCA87-A609-43DB-B196-B4C96809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E72E1-4B12-49BC-9537-F33E996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88BF49-C51D-4694-8A0D-36395AE2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EA9E9-CC4E-497B-AD4D-D7A3DB68F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89FBC7-0D19-4749-98C2-96A3CA36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D12BE0-627B-456F-8DE5-B665E990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C083D6-7A7E-451D-BCF9-887D016E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F8764-035D-43BF-925E-941C120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E869F7-0EA8-4449-B4E6-17E9542F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D175A-AFF2-47C3-AE1F-46963C6D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A88652-4CE6-4E3C-B445-02CBF6D4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7F059D-334F-4264-90FF-5EB56A1E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751B1-B7F3-4E40-8D03-DA311174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5B32E-3C98-436B-A16B-2C91015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7F39-BD89-416A-BAFB-1600CEC6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7AB6A-0C72-4F73-8228-4F31893A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7687A6-545C-4946-9C3B-63E80267F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5EE55-3497-4A06-96C4-C1392AFB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9736F-EC19-4B82-8B95-D825C3EF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EC4CE-8D64-47D9-9377-23982603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BFBF3-5185-45F8-BCCC-7A7C2BF4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F1954C-BD49-40E2-9A38-BA00F9550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7F169E-4DCB-4571-9756-D914364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D8131-BA06-4F4C-B543-91E2B808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5CB4C-F066-464A-B9FC-16414A80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41151-E7C3-4C9D-8FAB-2C9B84B0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B840E-110A-4A98-93B5-0B14D334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4B6D6-89BD-43E6-9A1A-352AC2EA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E4B96-6B1F-4FEE-B5F0-7A00D0CCD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F509-FC51-436F-A13D-E6C7F5C6FF8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A3686-5EB1-4C2C-9A4F-EB702BFE8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C0B34-6FA1-42BE-B644-939CB4A2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86C3-6F0E-4EB3-A2F4-A3E037CA0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C58AA27-1A70-47AE-B12D-2C26526C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19" y="-50506"/>
            <a:ext cx="12430253" cy="710300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752B1D-586B-4926-BFC6-BEE43D9D73E8}"/>
              </a:ext>
            </a:extLst>
          </p:cNvPr>
          <p:cNvSpPr/>
          <p:nvPr/>
        </p:nvSpPr>
        <p:spPr>
          <a:xfrm>
            <a:off x="425246" y="-13350"/>
            <a:ext cx="8570770" cy="67411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939EB8-6F06-4BC9-A16C-F8D5134F678A}"/>
              </a:ext>
            </a:extLst>
          </p:cNvPr>
          <p:cNvSpPr/>
          <p:nvPr/>
        </p:nvSpPr>
        <p:spPr>
          <a:xfrm>
            <a:off x="5952917" y="2707449"/>
            <a:ext cx="115675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00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BA9C532-15F4-44B3-A0E7-45C3DAEB64FB}"/>
              </a:ext>
            </a:extLst>
          </p:cNvPr>
          <p:cNvSpPr/>
          <p:nvPr/>
        </p:nvSpPr>
        <p:spPr>
          <a:xfrm>
            <a:off x="3211931" y="-156017"/>
            <a:ext cx="3387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5DCDC28-2671-4AC5-8611-7F4FAB20E23D}"/>
              </a:ext>
            </a:extLst>
          </p:cNvPr>
          <p:cNvSpPr/>
          <p:nvPr/>
        </p:nvSpPr>
        <p:spPr>
          <a:xfrm>
            <a:off x="1104201" y="1737444"/>
            <a:ext cx="2007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лос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1F0A5FF-789D-4C92-9D8E-3FEF4E90F846}"/>
              </a:ext>
            </a:extLst>
          </p:cNvPr>
          <p:cNvSpPr/>
          <p:nvPr/>
        </p:nvSpPr>
        <p:spPr>
          <a:xfrm>
            <a:off x="1093332" y="4332154"/>
            <a:ext cx="2026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80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4A52ED5D-3080-499C-B14E-2F0EA82E8078}"/>
              </a:ext>
            </a:extLst>
          </p:cNvPr>
          <p:cNvCxnSpPr>
            <a:cxnSpLocks/>
          </p:cNvCxnSpPr>
          <p:nvPr/>
        </p:nvCxnSpPr>
        <p:spPr>
          <a:xfrm>
            <a:off x="3044141" y="1452166"/>
            <a:ext cx="2975921" cy="18459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91EC0DB-4DDB-49BF-90C4-0B881F3B36EA}"/>
              </a:ext>
            </a:extLst>
          </p:cNvPr>
          <p:cNvCxnSpPr>
            <a:cxnSpLocks/>
          </p:cNvCxnSpPr>
          <p:nvPr/>
        </p:nvCxnSpPr>
        <p:spPr>
          <a:xfrm>
            <a:off x="3293326" y="2597104"/>
            <a:ext cx="2611505" cy="9579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D487774E-5B02-4680-B073-651C85A475BC}"/>
              </a:ext>
            </a:extLst>
          </p:cNvPr>
          <p:cNvCxnSpPr>
            <a:cxnSpLocks/>
          </p:cNvCxnSpPr>
          <p:nvPr/>
        </p:nvCxnSpPr>
        <p:spPr>
          <a:xfrm flipV="1">
            <a:off x="3715721" y="3726209"/>
            <a:ext cx="2220368" cy="186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D2A850-6FB7-4F6D-9591-F15B6619B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44985" y="74510"/>
            <a:ext cx="1136669" cy="991725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E6C40368-3A20-4CAC-8A42-448B11DDAC6B}"/>
              </a:ext>
            </a:extLst>
          </p:cNvPr>
          <p:cNvSpPr/>
          <p:nvPr/>
        </p:nvSpPr>
        <p:spPr>
          <a:xfrm>
            <a:off x="1069247" y="484245"/>
            <a:ext cx="22989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9C711FD0-878E-41D4-A0C1-84CF223A202A}"/>
              </a:ext>
            </a:extLst>
          </p:cNvPr>
          <p:cNvCxnSpPr>
            <a:cxnSpLocks/>
          </p:cNvCxnSpPr>
          <p:nvPr/>
        </p:nvCxnSpPr>
        <p:spPr>
          <a:xfrm flipV="1">
            <a:off x="3203495" y="3921990"/>
            <a:ext cx="2768313" cy="10896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9AD536-0CB1-4399-B68C-B4E67DC27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827" y="29496"/>
            <a:ext cx="1103562" cy="11366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20600D-027B-45FA-8A1E-7F7F9F87E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86" y="2627091"/>
            <a:ext cx="2774576" cy="2774576"/>
          </a:xfrm>
          <a:prstGeom prst="rect">
            <a:avLst/>
          </a:prstGeom>
        </p:spPr>
      </p:pic>
      <p:cxnSp>
        <p:nvCxnSpPr>
          <p:cNvPr id="44" name="Пряма зі стрілкою 6">
            <a:extLst>
              <a:ext uri="{FF2B5EF4-FFF2-40B4-BE49-F238E27FC236}">
                <a16:creationId xmlns:a16="http://schemas.microsoft.com/office/drawing/2014/main" id="{98E09526-A796-4BE2-AD8F-2FB4BEA9DD23}"/>
              </a:ext>
            </a:extLst>
          </p:cNvPr>
          <p:cNvCxnSpPr>
            <a:cxnSpLocks/>
          </p:cNvCxnSpPr>
          <p:nvPr/>
        </p:nvCxnSpPr>
        <p:spPr>
          <a:xfrm>
            <a:off x="4965646" y="970961"/>
            <a:ext cx="1156756" cy="2191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25">
            <a:extLst>
              <a:ext uri="{FF2B5EF4-FFF2-40B4-BE49-F238E27FC236}">
                <a16:creationId xmlns:a16="http://schemas.microsoft.com/office/drawing/2014/main" id="{B5DD7EAA-1EC9-4CB4-8C0C-F75CFF3D8D9E}"/>
              </a:ext>
            </a:extLst>
          </p:cNvPr>
          <p:cNvSpPr/>
          <p:nvPr/>
        </p:nvSpPr>
        <p:spPr>
          <a:xfrm>
            <a:off x="993545" y="3041317"/>
            <a:ext cx="2827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окун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 зі стрілкою 6">
            <a:extLst>
              <a:ext uri="{FF2B5EF4-FFF2-40B4-BE49-F238E27FC236}">
                <a16:creationId xmlns:a16="http://schemas.microsoft.com/office/drawing/2014/main" id="{CDC3FE5F-C2E1-43F5-8ABC-5A32F28D476A}"/>
              </a:ext>
            </a:extLst>
          </p:cNvPr>
          <p:cNvCxnSpPr>
            <a:cxnSpLocks/>
          </p:cNvCxnSpPr>
          <p:nvPr/>
        </p:nvCxnSpPr>
        <p:spPr>
          <a:xfrm flipV="1">
            <a:off x="4324691" y="4084281"/>
            <a:ext cx="1803089" cy="1957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кутник 25">
            <a:extLst>
              <a:ext uri="{FF2B5EF4-FFF2-40B4-BE49-F238E27FC236}">
                <a16:creationId xmlns:a16="http://schemas.microsoft.com/office/drawing/2014/main" id="{720DDA9B-218D-4853-B7AA-B2DF6F926A25}"/>
              </a:ext>
            </a:extLst>
          </p:cNvPr>
          <p:cNvSpPr/>
          <p:nvPr/>
        </p:nvSpPr>
        <p:spPr>
          <a:xfrm>
            <a:off x="1999534" y="5352701"/>
            <a:ext cx="25466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8000" b="1" cap="none" spc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8000" b="1" cap="none" spc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uk-UA" sz="80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9906450-EF77-4B60-8415-791D23032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9725" y="1165432"/>
            <a:ext cx="1136669" cy="99172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1039E11-365D-4CDB-8B8F-E81B91DDA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095" y="1125997"/>
            <a:ext cx="1004835" cy="10048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F7C100F-48ED-4CDA-8A5A-2A1E219E4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58896" y="2304873"/>
            <a:ext cx="1136669" cy="99172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176CDDB-B2F4-4C6A-95CE-FFE6054DA8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630" y="2304873"/>
            <a:ext cx="1086078" cy="108607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A793B9E-BD72-44DA-AA51-0310408F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382057" y="3492279"/>
            <a:ext cx="1136669" cy="991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87AD8E4-794D-4342-B314-C0DD2B994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274" y="3406680"/>
            <a:ext cx="1221934" cy="12153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000363-0EC3-4CD5-9424-F06510E18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69725" y="4580488"/>
            <a:ext cx="1136669" cy="99172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E0F1CFF-305C-4B78-9752-302A8CCD2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-3162" r="23776" b="1"/>
          <a:stretch/>
        </p:blipFill>
        <p:spPr>
          <a:xfrm>
            <a:off x="7442363" y="4607947"/>
            <a:ext cx="1040121" cy="959422"/>
          </a:xfrm>
          <a:prstGeom prst="round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A10CA7B-D597-467D-9322-A30F71EEB5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369725" y="5716729"/>
            <a:ext cx="1136669" cy="99172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253E44C-A3D8-409C-8C89-6582EBF2B1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823" y="5728459"/>
            <a:ext cx="993052" cy="993052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D6EE039-E20B-4D21-8284-4413522E4E84}"/>
              </a:ext>
            </a:extLst>
          </p:cNvPr>
          <p:cNvGrpSpPr/>
          <p:nvPr/>
        </p:nvGrpSpPr>
        <p:grpSpPr>
          <a:xfrm>
            <a:off x="-46244" y="6047395"/>
            <a:ext cx="1093531" cy="1017639"/>
            <a:chOff x="110921" y="46441"/>
            <a:chExt cx="497213" cy="505365"/>
          </a:xfrm>
        </p:grpSpPr>
        <p:pic>
          <p:nvPicPr>
            <p:cNvPr id="31" name="Picture 40">
              <a:extLst>
                <a:ext uri="{FF2B5EF4-FFF2-40B4-BE49-F238E27FC236}">
                  <a16:creationId xmlns:a16="http://schemas.microsoft.com/office/drawing/2014/main" id="{A009DDFD-3E6F-42EA-A124-8B40E7307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6E5FA8-653D-467E-86E2-00D17300050F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Скругленный прямоугольник 52">
            <a:extLst>
              <a:ext uri="{FF2B5EF4-FFF2-40B4-BE49-F238E27FC236}">
                <a16:creationId xmlns:a16="http://schemas.microsoft.com/office/drawing/2014/main" id="{1E0FA25F-60D7-4831-8FCA-26C07E00709F}"/>
              </a:ext>
            </a:extLst>
          </p:cNvPr>
          <p:cNvSpPr/>
          <p:nvPr/>
        </p:nvSpPr>
        <p:spPr>
          <a:xfrm>
            <a:off x="3044582" y="1342001"/>
            <a:ext cx="3390636" cy="3325117"/>
          </a:xfrm>
          <a:prstGeom prst="roundRect">
            <a:avLst/>
          </a:prstGeom>
          <a:blipFill>
            <a:blip r:embed="rId2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3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CBE8E1-C076-4F6C-9799-B52950646159}"/>
</file>

<file path=customXml/itemProps2.xml><?xml version="1.0" encoding="utf-8"?>
<ds:datastoreItem xmlns:ds="http://schemas.openxmlformats.org/officeDocument/2006/customXml" ds:itemID="{F905CA8A-E439-4B7B-9141-EB4CF215E618}"/>
</file>

<file path=customXml/itemProps3.xml><?xml version="1.0" encoding="utf-8"?>
<ds:datastoreItem xmlns:ds="http://schemas.openxmlformats.org/officeDocument/2006/customXml" ds:itemID="{04AF1D6E-66BB-4B07-B7E1-020AAD4C4C00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11</cp:revision>
  <dcterms:created xsi:type="dcterms:W3CDTF">2026-01-15T11:34:50Z</dcterms:created>
  <dcterms:modified xsi:type="dcterms:W3CDTF">2026-01-21T15:18:15Z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