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DF72-B9A0-4552-B22E-4FA7D10FC05A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233C-F77F-4347-8D08-A8ECF578C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0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3AE6-19C5-B72E-DFBF-9A3F7140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7B6FC4E-846A-FC86-3C67-00E09BFC7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CE04A8-3863-19BE-85EF-805DBB8A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5F9F1A-69D5-B3A7-4479-E0861EF80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7FE18-87EF-415C-89FC-6D56F94648B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14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A7609-4BAE-4F7F-B41B-DB4CFDD5D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1184D5-DB8A-4A1B-AAC2-1F7D58158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C2BA9-4FE7-4759-B2AC-80A04E99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4AE9A-7D20-4DE0-8C4D-28FFC49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E2FE0-E50F-421A-AFA6-1023781F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AD5CC-7A96-4DBC-AD18-EB92466B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BECD9A-A359-409D-85D0-F1D1A928F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A27CB-9327-4853-A56E-74A2370E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1F7CA-BA31-4BA2-883E-F92D5735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3CCDE-CC50-431D-B1B8-D0DC5F14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250D9-9C52-409F-A99F-F8F7D7017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E1F36-E08D-45C9-99C8-F5254289A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04843-1255-4D6F-AAC5-45A7CAB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BAD79-46FC-4B59-99F2-93C3624F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C3384-4B57-4BE6-A465-A5445D57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D1908-BB46-4B54-856B-DB793D0C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151C5-D30B-48C5-BE94-A4A3F50B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751A5-8785-40A2-A234-EF266F6E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CBB2F-5EF9-4CCC-B362-ED581861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AED1D-8390-404D-AC4D-E2172245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3932B-9B50-4083-A479-1D87D52C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92760-EC32-41A0-B660-7A1E2DBF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EAF83-7679-42A4-9637-38000C88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1E0D8-82F7-4110-9BB5-C4EEC7B1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64361-3DF7-4FC1-98C3-F4341FB5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A99C-2504-4348-A8EE-3391C5A2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A9317-1D03-4182-BF89-DD6D5C81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2FA23-0630-4221-97B4-385C9CC1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3E38B-DF00-4663-9F73-1629C343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859B0-3D31-4A1B-A0BE-DDA76D44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C5016-7279-4B72-B771-5B35AA46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5A7B9-5EFA-4945-A362-5D782177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E6801-610B-4AB2-9D3C-720FB7F3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8E3A52-61D7-4ABE-BEF0-43C05981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293E83-D224-4986-A24D-3C916CA9F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B60E0F-8464-440C-A099-C82F1EC36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B6A86-E21D-4FF7-BE81-E6A17F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D1467B-B640-4710-A493-CF8CEF2D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EDC189-1C83-4CDA-98DB-4A02885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AE8D-6089-43A7-BA4E-37661DB4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852D2-9845-4D01-9DBF-4097B60D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273D7-08F3-48FC-9D1D-CEB78346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7D96F-B08F-4FBB-B941-5CBD9830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806B3F-021E-40BD-A50A-D91799B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C36700-8723-4EB2-B256-0B1F0295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E7506-7BE6-4810-AE3F-B5AAB0BF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AEAD2-F402-4078-99F6-D9441304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D30B8-1D08-4381-8951-3927C485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E391B-69C4-45DD-A88C-0E3733F4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63B6D-4280-4E82-8E0F-A7CEAEE5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503C12-6D7F-406F-86A4-19C4CB81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09469-0B05-4806-977B-3B734714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AD9BC-ADB3-45B8-AB52-EB0A4DDA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AFBF61-13ED-47A6-AF73-07B9F3067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09B74-3F04-457C-8B24-8D97AEF7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98B5F-62E5-4BE4-8EAE-6DFA6FFD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2172D4-12F0-4876-B27E-1215FA13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6928E-AAD8-4BC9-9ED3-E3C42510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8C379-5AE0-4B59-99CE-4F667044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AFCB1-620E-4F7E-9B7B-D54EA207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7D09E-A3AB-4E1D-8D47-2A1643678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D448-01A6-4458-8688-5C0590547261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4C751-662A-4B67-ADF5-D6817F831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80800-B0D9-49A9-A83A-1751A1E78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30ED-D4B7-4C48-AF79-A0999EAD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0E64C-C231-14C1-9EDD-EC577D8E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FA2901-C120-4B46-ABF4-4F32F8853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86" y="0"/>
            <a:ext cx="12341772" cy="7052441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C93379B-9C41-AFBF-26F4-D809457D1902}"/>
              </a:ext>
            </a:extLst>
          </p:cNvPr>
          <p:cNvSpPr/>
          <p:nvPr/>
        </p:nvSpPr>
        <p:spPr>
          <a:xfrm>
            <a:off x="5605115" y="3303715"/>
            <a:ext cx="3109175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9C86DD8-49CA-96D9-63E6-8A433EAF9278}"/>
              </a:ext>
            </a:extLst>
          </p:cNvPr>
          <p:cNvSpPr/>
          <p:nvPr/>
        </p:nvSpPr>
        <p:spPr>
          <a:xfrm>
            <a:off x="5593440" y="2304734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BD8B9CC-00B1-D9D9-35BB-1775EB66C3C5}"/>
              </a:ext>
            </a:extLst>
          </p:cNvPr>
          <p:cNvSpPr/>
          <p:nvPr/>
        </p:nvSpPr>
        <p:spPr>
          <a:xfrm>
            <a:off x="5605115" y="1311770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E28C535-8970-328E-E2CB-27B4A60DBC6B}"/>
              </a:ext>
            </a:extLst>
          </p:cNvPr>
          <p:cNvSpPr/>
          <p:nvPr/>
        </p:nvSpPr>
        <p:spPr>
          <a:xfrm>
            <a:off x="5593440" y="366530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B2F41D-E193-BDA7-288B-50EBA376AA71}"/>
              </a:ext>
            </a:extLst>
          </p:cNvPr>
          <p:cNvSpPr/>
          <p:nvPr/>
        </p:nvSpPr>
        <p:spPr>
          <a:xfrm>
            <a:off x="123177" y="366530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ШО+КОДЖ-ЖД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22A5E2A-4A61-E01D-9A46-A459B2B924A3}"/>
              </a:ext>
            </a:extLst>
          </p:cNvPr>
          <p:cNvSpPr/>
          <p:nvPr/>
        </p:nvSpPr>
        <p:spPr>
          <a:xfrm>
            <a:off x="122087" y="1308914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ЮЛА-Ю+ЗМП-З+А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1C13C6A-10AE-18CF-6BC4-170F2EEED6A3}"/>
              </a:ext>
            </a:extLst>
          </p:cNvPr>
          <p:cNvSpPr/>
          <p:nvPr/>
        </p:nvSpPr>
        <p:spPr>
          <a:xfrm>
            <a:off x="133763" y="2334140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ДЕФУ-ДЕ+Т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Б+ОЛ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B13B42F-050A-4AF0-237D-9993C16FEBF8}"/>
              </a:ext>
            </a:extLst>
          </p:cNvPr>
          <p:cNvSpPr/>
          <p:nvPr/>
        </p:nvSpPr>
        <p:spPr>
          <a:xfrm>
            <a:off x="104467" y="3298558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СО+ЗЛО-З+ВЕ+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468B61C4-6168-179F-C3FB-8076EE32E5B7}"/>
              </a:ext>
            </a:extLst>
          </p:cNvPr>
          <p:cNvSpPr/>
          <p:nvPr/>
        </p:nvSpPr>
        <p:spPr>
          <a:xfrm>
            <a:off x="5565742" y="355856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38">
            <a:extLst>
              <a:ext uri="{FF2B5EF4-FFF2-40B4-BE49-F238E27FC236}">
                <a16:creationId xmlns:a16="http://schemas.microsoft.com/office/drawing/2014/main" id="{31B3F752-543B-AF6F-00BF-4093CB604D9B}"/>
              </a:ext>
            </a:extLst>
          </p:cNvPr>
          <p:cNvSpPr/>
          <p:nvPr/>
        </p:nvSpPr>
        <p:spPr>
          <a:xfrm>
            <a:off x="5621886" y="1364209"/>
            <a:ext cx="3079060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46">
            <a:extLst>
              <a:ext uri="{FF2B5EF4-FFF2-40B4-BE49-F238E27FC236}">
                <a16:creationId xmlns:a16="http://schemas.microsoft.com/office/drawing/2014/main" id="{DAEB27A3-3057-A730-9961-41F76ECA14D3}"/>
              </a:ext>
            </a:extLst>
          </p:cNvPr>
          <p:cNvSpPr/>
          <p:nvPr/>
        </p:nvSpPr>
        <p:spPr>
          <a:xfrm>
            <a:off x="5629744" y="2308342"/>
            <a:ext cx="306334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44">
            <a:extLst>
              <a:ext uri="{FF2B5EF4-FFF2-40B4-BE49-F238E27FC236}">
                <a16:creationId xmlns:a16="http://schemas.microsoft.com/office/drawing/2014/main" id="{CC0D17B7-AFF3-F140-174F-7D7698BC7C31}"/>
              </a:ext>
            </a:extLst>
          </p:cNvPr>
          <p:cNvSpPr/>
          <p:nvPr/>
        </p:nvSpPr>
        <p:spPr>
          <a:xfrm>
            <a:off x="5579749" y="3333939"/>
            <a:ext cx="308925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D1A31-728E-DA2B-6C1C-B22F5761D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7316"/>
          <a:stretch/>
        </p:blipFill>
        <p:spPr>
          <a:xfrm>
            <a:off x="8496084" y="444578"/>
            <a:ext cx="641580" cy="750606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7E974E-4249-F6AE-FE43-2C96343B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537460" y="1361577"/>
            <a:ext cx="520021" cy="754481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ECD101-67C1-1694-87D8-2590942AF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5771"/>
          <a:stretch/>
        </p:blipFill>
        <p:spPr>
          <a:xfrm>
            <a:off x="8506725" y="2392276"/>
            <a:ext cx="448868" cy="654871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C90669-07BC-4ED1-4CD2-E5F1D6B00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607426" y="3363334"/>
            <a:ext cx="462478" cy="670994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B8E253-46DF-4F7A-A8A0-1DE93247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229" y="3633540"/>
            <a:ext cx="2016007" cy="2016007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4C88CF7-5ECF-42B9-A3F0-4EE6EDFE2439}"/>
              </a:ext>
            </a:extLst>
          </p:cNvPr>
          <p:cNvSpPr/>
          <p:nvPr/>
        </p:nvSpPr>
        <p:spPr>
          <a:xfrm>
            <a:off x="5581427" y="5186153"/>
            <a:ext cx="306337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КЛУБОК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75CEEDC-9E7B-47AF-9416-88C6F0301FA0}"/>
              </a:ext>
            </a:extLst>
          </p:cNvPr>
          <p:cNvSpPr/>
          <p:nvPr/>
        </p:nvSpPr>
        <p:spPr>
          <a:xfrm>
            <a:off x="5560700" y="4276318"/>
            <a:ext cx="3140246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734B1C2-BFCA-4BF4-BB9E-4AFFA82D0754}"/>
              </a:ext>
            </a:extLst>
          </p:cNvPr>
          <p:cNvSpPr/>
          <p:nvPr/>
        </p:nvSpPr>
        <p:spPr>
          <a:xfrm>
            <a:off x="120428" y="4228247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НАЗО-НА+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ЛО+ТО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F3D7376-3710-4D5E-9A6B-975156AF3506}"/>
              </a:ext>
            </a:extLst>
          </p:cNvPr>
          <p:cNvSpPr/>
          <p:nvPr/>
        </p:nvSpPr>
        <p:spPr>
          <a:xfrm>
            <a:off x="120428" y="5186153"/>
            <a:ext cx="5403274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КЛ+ХБ-Х+О+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28" name="Прямоугольник: скругленные углы 46">
            <a:extLst>
              <a:ext uri="{FF2B5EF4-FFF2-40B4-BE49-F238E27FC236}">
                <a16:creationId xmlns:a16="http://schemas.microsoft.com/office/drawing/2014/main" id="{A7D21367-B23A-43B3-9263-C3116EC1E23F}"/>
              </a:ext>
            </a:extLst>
          </p:cNvPr>
          <p:cNvSpPr/>
          <p:nvPr/>
        </p:nvSpPr>
        <p:spPr>
          <a:xfrm>
            <a:off x="5507807" y="4272344"/>
            <a:ext cx="3159877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44">
            <a:extLst>
              <a:ext uri="{FF2B5EF4-FFF2-40B4-BE49-F238E27FC236}">
                <a16:creationId xmlns:a16="http://schemas.microsoft.com/office/drawing/2014/main" id="{686307DC-40A3-4B9E-AEE0-76F930DFF4A0}"/>
              </a:ext>
            </a:extLst>
          </p:cNvPr>
          <p:cNvSpPr/>
          <p:nvPr/>
        </p:nvSpPr>
        <p:spPr>
          <a:xfrm>
            <a:off x="5543905" y="5205488"/>
            <a:ext cx="3100897" cy="876378"/>
          </a:xfrm>
          <a:prstGeom prst="roundRect">
            <a:avLst/>
          </a:prstGeom>
          <a:solidFill>
            <a:schemeClr val="bg1"/>
          </a:solidFill>
          <a:ln>
            <a:solidFill>
              <a:srgbClr val="FDE9E4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21190DF-559F-4BEA-B67C-216CC7683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5771"/>
          <a:stretch/>
        </p:blipFill>
        <p:spPr>
          <a:xfrm>
            <a:off x="8540480" y="4354921"/>
            <a:ext cx="448868" cy="654871"/>
          </a:xfrm>
          <a:prstGeom prst="rect">
            <a:avLst/>
          </a:prstGeom>
          <a:effectLst>
            <a:glow rad="165100">
              <a:srgbClr val="C42E5B">
                <a:alpha val="46000"/>
              </a:srgb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F6E68E-DD2F-470B-B7ED-E765229AC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5581"/>
          <a:stretch/>
        </p:blipFill>
        <p:spPr>
          <a:xfrm>
            <a:off x="8499920" y="5292719"/>
            <a:ext cx="462478" cy="670994"/>
          </a:xfrm>
          <a:prstGeom prst="rect">
            <a:avLst/>
          </a:prstGeom>
          <a:effectLst>
            <a:glow rad="165100">
              <a:srgbClr val="FFC000">
                <a:alpha val="55000"/>
              </a:srgbClr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EA47857-6BF6-47D4-BA12-B2945068644D}"/>
              </a:ext>
            </a:extLst>
          </p:cNvPr>
          <p:cNvGrpSpPr/>
          <p:nvPr/>
        </p:nvGrpSpPr>
        <p:grpSpPr>
          <a:xfrm>
            <a:off x="84201" y="6099962"/>
            <a:ext cx="935105" cy="799750"/>
            <a:chOff x="110921" y="46441"/>
            <a:chExt cx="497213" cy="505365"/>
          </a:xfrm>
        </p:grpSpPr>
        <p:pic>
          <p:nvPicPr>
            <p:cNvPr id="35" name="Picture 40">
              <a:extLst>
                <a:ext uri="{FF2B5EF4-FFF2-40B4-BE49-F238E27FC236}">
                  <a16:creationId xmlns:a16="http://schemas.microsoft.com/office/drawing/2014/main" id="{25B93A25-68BA-44CE-9676-902FDDE6D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317581-D2B4-4785-8EEB-275785D96EA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id="{CF133978-3524-480F-A0E9-1D203C24DD19}"/>
              </a:ext>
            </a:extLst>
          </p:cNvPr>
          <p:cNvSpPr/>
          <p:nvPr/>
        </p:nvSpPr>
        <p:spPr>
          <a:xfrm>
            <a:off x="4015506" y="2027528"/>
            <a:ext cx="3128486" cy="242161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1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8" grpId="0" animBg="1"/>
      <p:bldP spid="29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22D33B5-19E8-4BE5-A4F4-8FFA549E3A2A}"/>
</file>

<file path=customXml/itemProps2.xml><?xml version="1.0" encoding="utf-8"?>
<ds:datastoreItem xmlns:ds="http://schemas.openxmlformats.org/officeDocument/2006/customXml" ds:itemID="{C6E1BE41-FCD8-4CD3-B868-1F3981C217A2}"/>
</file>

<file path=customXml/itemProps3.xml><?xml version="1.0" encoding="utf-8"?>
<ds:datastoreItem xmlns:ds="http://schemas.openxmlformats.org/officeDocument/2006/customXml" ds:itemID="{E522CDE8-C634-4D28-BC8B-ABE79D986B3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5</cp:revision>
  <dcterms:created xsi:type="dcterms:W3CDTF">2026-01-21T13:51:20Z</dcterms:created>
  <dcterms:modified xsi:type="dcterms:W3CDTF">2026-01-21T14:13:26Z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