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62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37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12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07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8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94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24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02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78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71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04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FCE68-30E8-4B7C-B88D-79B61A5CCDC2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8C809-8C70-4ADD-B511-8C28EB561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8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296"/>
            <a:ext cx="12265269" cy="69402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391" y="3196225"/>
            <a:ext cx="3134049" cy="313404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320817"/>
              </p:ext>
            </p:extLst>
          </p:nvPr>
        </p:nvGraphicFramePr>
        <p:xfrm>
          <a:off x="2278179" y="923192"/>
          <a:ext cx="6480000" cy="54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03806233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73467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7227077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07922719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1442143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1627343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50358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8281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23507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70213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827099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204" y="2085641"/>
            <a:ext cx="923192" cy="9231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94" y="4200559"/>
            <a:ext cx="923192" cy="9231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67" y="5286720"/>
            <a:ext cx="923192" cy="9231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67" y="3123415"/>
            <a:ext cx="923192" cy="92319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1" y="5696199"/>
            <a:ext cx="795512" cy="72217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2" r="17554"/>
          <a:stretch/>
        </p:blipFill>
        <p:spPr>
          <a:xfrm>
            <a:off x="107913" y="842033"/>
            <a:ext cx="2116686" cy="320254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55" y="1914115"/>
            <a:ext cx="865632" cy="129844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21" y="1939383"/>
            <a:ext cx="865632" cy="129844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39" y="4068771"/>
            <a:ext cx="865632" cy="129844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70" y="4068771"/>
            <a:ext cx="865632" cy="129844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58" y="5165962"/>
            <a:ext cx="865632" cy="129844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777" y="2979604"/>
            <a:ext cx="865632" cy="129844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478684" y="990762"/>
            <a:ext cx="1019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СО</a:t>
            </a:r>
            <a:endParaRPr lang="ru-RU" sz="5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339882" y="3159037"/>
            <a:ext cx="925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СЄ</a:t>
            </a:r>
            <a:endParaRPr lang="ru-RU" sz="5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579561" y="990762"/>
            <a:ext cx="930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СУ</a:t>
            </a:r>
            <a:endParaRPr lang="ru-RU" sz="5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631922" y="973522"/>
            <a:ext cx="1003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СИ</a:t>
            </a:r>
            <a:endParaRPr lang="ru-RU" sz="5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7747048" y="973522"/>
            <a:ext cx="925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СЕ</a:t>
            </a:r>
            <a:endParaRPr lang="ru-RU" sz="5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358011" y="2085641"/>
            <a:ext cx="894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Сь</a:t>
            </a:r>
            <a:endParaRPr lang="ru-RU" sz="5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418488" y="981743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СА</a:t>
            </a:r>
            <a:endParaRPr lang="ru-RU" sz="5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206668" y="4249282"/>
            <a:ext cx="1184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СЮ</a:t>
            </a:r>
            <a:endParaRPr lang="ru-RU" sz="5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445744" y="5330485"/>
            <a:ext cx="721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Сі</a:t>
            </a:r>
            <a:endParaRPr lang="ru-RU" sz="5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20" y="4233792"/>
            <a:ext cx="923192" cy="923192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905" y="2085779"/>
            <a:ext cx="923192" cy="923192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78" y="5310153"/>
            <a:ext cx="923192" cy="923192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84" y="5119929"/>
            <a:ext cx="865632" cy="1298448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7705400" y="4206468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467063" y="5286274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559765" y="5286274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631888" y="5278402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704289" y="5286274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391609" y="5286274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398712" y="2022488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476295" y="2031479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552274" y="2040243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631888" y="2033558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704028" y="2040243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467063" y="3115080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557938" y="3117810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633215" y="3115080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7704028" y="3117810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4470029" y="4206468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552274" y="4206468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631888" y="4197199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394464" y="3115696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392971" y="4200559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34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04BB760-E315-4F01-8044-C6E68C9D177C}"/>
</file>

<file path=customXml/itemProps2.xml><?xml version="1.0" encoding="utf-8"?>
<ds:datastoreItem xmlns:ds="http://schemas.openxmlformats.org/officeDocument/2006/customXml" ds:itemID="{41FD2036-E006-4E4D-AC4B-18413F5FC17A}"/>
</file>

<file path=customXml/itemProps3.xml><?xml version="1.0" encoding="utf-8"?>
<ds:datastoreItem xmlns:ds="http://schemas.openxmlformats.org/officeDocument/2006/customXml" ds:itemID="{B580ED38-4BC9-449F-A60B-B9F0617EABA6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2026-01-20T15:23:22Z</dcterms:created>
  <dcterms:modified xsi:type="dcterms:W3CDTF">2026-01-21T13:51:07Z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