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авильный пяти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0000" cy="900000"/>
              <a:chOff x="7596792" y="2464761"/>
              <a:chExt cx="900000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92" t="7424" r="15407" b="9761"/>
              <a:stretch/>
            </p:blipFill>
            <p:spPr>
              <a:xfrm>
                <a:off x="7746112" y="2501602"/>
                <a:ext cx="611620" cy="78163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43" t="11888" r="10840" b="12807"/>
              <a:stretch/>
            </p:blipFill>
            <p:spPr>
              <a:xfrm rot="21423649">
                <a:off x="7667801" y="4365872"/>
                <a:ext cx="748532" cy="7464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326422"/>
              <a:ext cx="900000" cy="976423"/>
              <a:chOff x="7602400" y="3309295"/>
              <a:chExt cx="900000" cy="976423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29" r="18348" b="10839"/>
              <a:stretch/>
            </p:blipFill>
            <p:spPr>
              <a:xfrm>
                <a:off x="7712417" y="3309295"/>
                <a:ext cx="665795" cy="88969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21891" y="2551838"/>
              <a:ext cx="85286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24586" y="3435788"/>
            <a:ext cx="904817" cy="900000"/>
            <a:chOff x="8509067" y="2455781"/>
            <a:chExt cx="904817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09067" y="2551838"/>
              <a:ext cx="8785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42441" y="2551838"/>
              <a:ext cx="81176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16954" y="2551838"/>
              <a:ext cx="8627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28976" y="2551838"/>
              <a:ext cx="8386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618744" y="2551838"/>
              <a:ext cx="6591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err="1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err="1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98668" y="5306537"/>
            <a:ext cx="900000" cy="900000"/>
            <a:chOff x="8513884" y="2455781"/>
            <a:chExt cx="900000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16953" y="2551838"/>
              <a:ext cx="86273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09067" y="2551838"/>
              <a:ext cx="8785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spc="50" dirty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21891" y="2551838"/>
              <a:ext cx="85286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4883778">
                <a:off x="3084642" y="2614243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62845" y="1578832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09885" y="328956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авильный пятиугольник 79"/>
              <p:cNvSpPr/>
              <p:nvPr/>
            </p:nvSpPr>
            <p:spPr>
              <a:xfrm rot="10800000">
                <a:off x="2626749" y="2217463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2969457" y="320051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436348" y="2247085"/>
                <a:ext cx="672021" cy="672021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972988" y="231149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7566064">
                <a:off x="1418668" y="2588747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авильный пятиугольник 96"/>
              <p:cNvSpPr/>
              <p:nvPr/>
            </p:nvSpPr>
            <p:spPr>
              <a:xfrm rot="5826649">
                <a:off x="1405164" y="3211592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760631" y="360335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6415805">
                <a:off x="2227593" y="3910249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авильный пятиугольник 158"/>
              <p:cNvSpPr/>
              <p:nvPr/>
            </p:nvSpPr>
            <p:spPr>
              <a:xfrm rot="10800000">
                <a:off x="2831040" y="3784113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37954" y="2324258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74321" y="329893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547045" y="1580409"/>
                <a:ext cx="666611" cy="666611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81418" y="4004813"/>
                <a:ext cx="672021" cy="672021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8986365" y="3358926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03342EB-3F72-4BDA-A502-143076017C01}"/>
</file>

<file path=customXml/itemProps2.xml><?xml version="1.0" encoding="utf-8"?>
<ds:datastoreItem xmlns:ds="http://schemas.openxmlformats.org/officeDocument/2006/customXml" ds:itemID="{58D30914-6E27-4C73-93F1-8B466B9660AF}"/>
</file>

<file path=customXml/itemProps3.xml><?xml version="1.0" encoding="utf-8"?>
<ds:datastoreItem xmlns:ds="http://schemas.openxmlformats.org/officeDocument/2006/customXml" ds:itemID="{0029A9F6-D98B-45C2-A6A2-B83B3948C083}"/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2026-01-21T07:25:54Z</dcterms:created>
  <dcterms:modified xsi:type="dcterms:W3CDTF">2026-01-21T13:44:38Z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