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65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21.01.2026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26196-B988-0862-9FE7-14BF4D3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E01AC-D3F0-7858-C3A8-368BBC91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BF6A3-2D6E-E5F0-A298-88436BD93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4"/>
          <a:stretch>
            <a:fillRect/>
          </a:stretch>
        </p:blipFill>
        <p:spPr>
          <a:xfrm>
            <a:off x="400817" y="1366970"/>
            <a:ext cx="8518117" cy="5067387"/>
          </a:xfrm>
          <a:prstGeom prst="round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D0F203B-3E41-3B32-108D-0AD1D8EFCBD5}"/>
              </a:ext>
            </a:extLst>
          </p:cNvPr>
          <p:cNvSpPr/>
          <p:nvPr/>
        </p:nvSpPr>
        <p:spPr>
          <a:xfrm>
            <a:off x="7506244" y="2102661"/>
            <a:ext cx="688318" cy="1148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565CF5-E9C0-1AA4-A2EB-3E6398439554}"/>
              </a:ext>
            </a:extLst>
          </p:cNvPr>
          <p:cNvSpPr/>
          <p:nvPr/>
        </p:nvSpPr>
        <p:spPr>
          <a:xfrm>
            <a:off x="5808969" y="2125016"/>
            <a:ext cx="874944" cy="1152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B2A823-4E1A-B068-89AC-460913C69A87}"/>
              </a:ext>
            </a:extLst>
          </p:cNvPr>
          <p:cNvSpPr/>
          <p:nvPr/>
        </p:nvSpPr>
        <p:spPr>
          <a:xfrm>
            <a:off x="4108834" y="2117351"/>
            <a:ext cx="874944" cy="11528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0CE30E-AC56-493E-8BD0-289FD7E81C38}"/>
              </a:ext>
            </a:extLst>
          </p:cNvPr>
          <p:cNvSpPr/>
          <p:nvPr/>
        </p:nvSpPr>
        <p:spPr>
          <a:xfrm>
            <a:off x="2553852" y="2125017"/>
            <a:ext cx="874944" cy="11375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643F9-F4E0-9371-F766-2A90CEF652A4}"/>
              </a:ext>
            </a:extLst>
          </p:cNvPr>
          <p:cNvSpPr/>
          <p:nvPr/>
        </p:nvSpPr>
        <p:spPr>
          <a:xfrm>
            <a:off x="1173755" y="2121036"/>
            <a:ext cx="792377" cy="1173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E388B5-A849-A4F7-C838-D935E12A9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274054" y="3351722"/>
            <a:ext cx="1629861" cy="30176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742A7A0-D3DE-4A20-F28E-CBC0388F4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1298763" y="3374010"/>
            <a:ext cx="1782365" cy="310702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83D38E0-1B46-EF99-9A07-4DEE87006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2719" y="2134498"/>
            <a:ext cx="778285" cy="130365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A60659E-15BB-0EDA-2129-236461CB20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13" y="2264088"/>
            <a:ext cx="859532" cy="103701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3362C93-051B-421E-CADE-879E25B69D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71" y="2338064"/>
            <a:ext cx="996990" cy="99699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FEB1A0A-55A5-4F47-74B0-6E61AC3E09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48" y="2145259"/>
            <a:ext cx="962210" cy="98603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F5638A4-85F4-F72B-E999-7E6957E02B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43" y="2264088"/>
            <a:ext cx="859533" cy="91997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074388-4B3B-F460-7897-7A09F287D5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52" y="547774"/>
            <a:ext cx="845170" cy="84517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5A9C75D-05C9-A94D-5E23-83D30CB3A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87" y="2185513"/>
            <a:ext cx="866190" cy="94512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4E8019-E7B9-3D0B-2D1F-E1CC62401B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75" y="2197939"/>
            <a:ext cx="1081047" cy="108104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C41942-887C-C07A-B78C-AE7EDFC7E5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13" y="3307781"/>
            <a:ext cx="3378116" cy="345667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49D3B53-FCA2-325D-6A72-9440E37FD6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8" y="2297365"/>
            <a:ext cx="792377" cy="99699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1E76260-FF06-E0DC-8364-4A3D5387D92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203998"/>
            <a:ext cx="915875" cy="1073918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872A23B-F70E-C7D3-1A6B-4ED56D4FCA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54504">
            <a:off x="2558652" y="2342871"/>
            <a:ext cx="831093" cy="87024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DB5A135-CDB3-39ED-EF42-128CFEFB13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68" y="2178668"/>
            <a:ext cx="982071" cy="1073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5631E7-41BA-7BB2-C7E6-53E43C9719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934" y="3391944"/>
            <a:ext cx="2928235" cy="30011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A62930-4CFF-0FFF-78A3-F325D12B0AA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44" y="2234755"/>
            <a:ext cx="720175" cy="98487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8AF4409-D22F-F9C8-9915-5A79A171AFE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14" y="2117351"/>
            <a:ext cx="1209176" cy="107391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75D5DD4-01E4-2B4C-8E55-627E559E70D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49" y="2241586"/>
            <a:ext cx="882098" cy="91032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17C92E2-0627-5B80-A3CB-E2C7CFFDCEA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104" y="2176511"/>
            <a:ext cx="641292" cy="110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3945 0.36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4883 0.280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19349 0.353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7826 0.3092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46458 0.3604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0.04089 0.3525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33451 0.3268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19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5.55112E-17 L -0.20599 0.3458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9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7514 0.3136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47266 0.3449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45156 0.3053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8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06692 0.3541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20391 0.35509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33099 0.30486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06237 0.32245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1B3DCBA-3036-4F56-B001-1C1379319896}"/>
</file>

<file path=customXml/itemProps2.xml><?xml version="1.0" encoding="utf-8"?>
<ds:datastoreItem xmlns:ds="http://schemas.openxmlformats.org/officeDocument/2006/customXml" ds:itemID="{38BF4A8D-DF03-44A2-89A4-D963C3A9A2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B29555-C4A8-4D53-9968-B1FDD41A090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Анастасія Сомова</cp:lastModifiedBy>
  <cp:revision>11</cp:revision>
  <dcterms:created xsi:type="dcterms:W3CDTF">2025-11-05T13:57:24Z</dcterms:created>
  <dcterms:modified xsi:type="dcterms:W3CDTF">2026-01-21T12:10:09Z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