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s/slide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0" d="100"/>
          <a:sy n="90" d="100"/>
        </p:scale>
        <p:origin x="370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customXml" Target="../customXml/item2.xml"/><Relationship Id="rId3" Type="http://schemas.openxmlformats.org/officeDocument/2006/relationships/presProps" Target="presProps.xml"/><Relationship Id="rId7" Type="http://schemas.openxmlformats.org/officeDocument/2006/relationships/customXml" Target="../customXml/item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Relationship Id="rId9" Type="http://schemas.openxmlformats.org/officeDocument/2006/relationships/customXml" Target="../customXml/item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7F9B8CD-9A62-D8A8-1719-3C6EEA8C2A3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8068901-4D16-05F1-D155-0984813AA0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F5D0748-7B5B-0ED0-5068-E473DAF21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694D2FF-D5BF-4659-A253-2E3AAE225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7EAC71-52A0-1F22-9020-3FFFC5A52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8113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DE44CF-6139-BB9E-A58D-F56E3CD15E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94DAAC3-5E89-2911-0E07-9D20F8A74B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9C58CB-3A02-38D6-767F-7594696127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D3F9875-4C57-24D3-851D-4BCCC5EBDF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0D0D8D-C3A4-FDD7-3BF5-4010C6ACC8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76868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8617CF4-C3D2-FAE0-EC73-BD57F4DCAB5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FFF23D3-35F0-95AD-ED2B-7E511C6F8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0967936-ED58-3863-4F86-09D91CFF88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E3FC08F-515C-C178-40B0-2C7486C902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87321B0-EB38-3DC3-88B8-F125EB11D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412492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745957-E9CF-6F19-12A8-8CB6F5E9C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62DF3A-2C66-8FAA-FB31-4ED42AEDC4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222B674-CEB7-E4AC-431E-8A29D8E498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644894-EBF1-92C2-BCB1-F82D6D2BE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8849FAA-753A-8425-ED25-378DD4D3E4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8440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207994-C28F-C1C5-EFAD-994C1D6F8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76894EE-70B7-9D1F-291E-896D8A1C50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B051C44-B07E-DFAC-627D-ACCC03EEA9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900A54C-8BF4-A29D-D191-DD4B868BEF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BAA476-4C8A-CB48-F88A-EB04099DD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53860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6FF49E-1F5B-81E2-5D50-D60203F292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B18A84E-6E49-832B-575F-0DCE30E506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D2A7C51-B14C-CC52-EB15-06441A7736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6C7C14D-83CF-537B-0C69-AF6CC607D9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2248AD7-56EF-2D9D-497B-6139A0C0A8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231A809-EBD8-2D9B-1F88-D86BA5AF2E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97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0E0246-BBAC-449D-94C9-0258E1812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0F6CAF1-88BE-AED4-3E87-46904657A5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F80481F-AAD2-DD89-ED81-5D59501B4E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7BC5473-9EEE-EFBA-3D7B-89730EF249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067FB2F-32C3-2B99-AA0A-946BFF723A4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28E90F2-6CA0-1318-D9A8-49B60ACC0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0BB3A15-0035-CC48-EFAF-75778220F6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66A5FC5-E15B-2850-A6EE-8E88B7CD84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4374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3A79AD1-4CE1-4F8B-C223-2A53EEA1F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57572C6B-1937-FA8E-B942-5AC8CA30C7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6C8A623-3A94-9690-E068-1CBE11B6D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3FDB2A0-A4AA-73B2-1A81-EC80A5DB8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2215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DBDB92D0-4622-4098-6F59-4415FCF42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88DCD90-68D7-37A8-1621-34EF43E975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A216DFC3-F214-FBBD-520B-601FC05F86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621828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C7384-F43F-54E1-6AE1-3D521AAA3B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06DBB8-CAAB-5F07-C45D-2551EABA61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313C932-D2E2-8FE8-C856-5E1C95902D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987424F-7856-1BF6-BC61-DA1E6AA50A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034BC18-A1E6-27C8-A085-BCF414278D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1A47644-305F-3826-B73B-E61F9CCD90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6530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6DF576B-DCEE-AB80-75C3-65368EFE0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8019310-277E-2BC7-5D16-E4F27DD3F4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7F7E9C-C81A-BCC6-9F39-20B09C9EDF9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F7FB879-5A50-A1C5-6375-FCD583430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11F5CB-B5E6-4766-BA0E-18F7D871F88E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A9B1730-7C0A-502F-4EC4-B20C56983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521CC40-BFAA-FA5A-475D-679369E6FF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9108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CFB79A-F489-61FA-689D-86DC066211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01A415E-E94D-187D-38F6-F1B66B43BB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C3997E-6C07-34E6-4682-A3CC06A8381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11F5CB-B5E6-4766-BA0E-18F7D871F88E}" type="datetimeFigureOut">
              <a:rPr lang="ru-RU" smtClean="0"/>
              <a:t>21.01.2026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63C3520-83C2-8428-FE31-5F5FA8654C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22C7649-E078-EB50-C8D5-D1EA843EE2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AE4C27-9997-4706-B158-22439C75022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74942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13" Type="http://schemas.microsoft.com/office/2007/relationships/hdphoto" Target="../media/hdphoto3.wdp"/><Relationship Id="rId18" Type="http://schemas.openxmlformats.org/officeDocument/2006/relationships/image" Target="../media/image13.png"/><Relationship Id="rId26" Type="http://schemas.openxmlformats.org/officeDocument/2006/relationships/image" Target="../media/image18.png"/><Relationship Id="rId39" Type="http://schemas.openxmlformats.org/officeDocument/2006/relationships/image" Target="../media/image27.png"/><Relationship Id="rId3" Type="http://schemas.openxmlformats.org/officeDocument/2006/relationships/image" Target="../media/image2.png"/><Relationship Id="rId21" Type="http://schemas.openxmlformats.org/officeDocument/2006/relationships/image" Target="../media/image15.png"/><Relationship Id="rId34" Type="http://schemas.openxmlformats.org/officeDocument/2006/relationships/image" Target="../media/image24.png"/><Relationship Id="rId7" Type="http://schemas.microsoft.com/office/2007/relationships/hdphoto" Target="../media/hdphoto1.wdp"/><Relationship Id="rId12" Type="http://schemas.openxmlformats.org/officeDocument/2006/relationships/image" Target="../media/image9.png"/><Relationship Id="rId17" Type="http://schemas.openxmlformats.org/officeDocument/2006/relationships/image" Target="../media/image12.png"/><Relationship Id="rId25" Type="http://schemas.microsoft.com/office/2007/relationships/hdphoto" Target="../media/hdphoto7.wdp"/><Relationship Id="rId33" Type="http://schemas.openxmlformats.org/officeDocument/2006/relationships/image" Target="../media/image23.png"/><Relationship Id="rId38" Type="http://schemas.microsoft.com/office/2007/relationships/hdphoto" Target="../media/hdphoto11.wdp"/><Relationship Id="rId2" Type="http://schemas.openxmlformats.org/officeDocument/2006/relationships/image" Target="../media/image1.png"/><Relationship Id="rId16" Type="http://schemas.microsoft.com/office/2007/relationships/hdphoto" Target="../media/hdphoto4.wdp"/><Relationship Id="rId20" Type="http://schemas.openxmlformats.org/officeDocument/2006/relationships/image" Target="../media/image14.png"/><Relationship Id="rId29" Type="http://schemas.openxmlformats.org/officeDocument/2006/relationships/image" Target="../media/image20.png"/><Relationship Id="rId41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8.png"/><Relationship Id="rId24" Type="http://schemas.openxmlformats.org/officeDocument/2006/relationships/image" Target="../media/image17.png"/><Relationship Id="rId32" Type="http://schemas.openxmlformats.org/officeDocument/2006/relationships/image" Target="../media/image22.png"/><Relationship Id="rId37" Type="http://schemas.openxmlformats.org/officeDocument/2006/relationships/image" Target="../media/image26.png"/><Relationship Id="rId40" Type="http://schemas.openxmlformats.org/officeDocument/2006/relationships/image" Target="../media/image28.png"/><Relationship Id="rId5" Type="http://schemas.openxmlformats.org/officeDocument/2006/relationships/image" Target="../media/image4.png"/><Relationship Id="rId15" Type="http://schemas.openxmlformats.org/officeDocument/2006/relationships/image" Target="../media/image11.png"/><Relationship Id="rId23" Type="http://schemas.openxmlformats.org/officeDocument/2006/relationships/image" Target="../media/image16.png"/><Relationship Id="rId28" Type="http://schemas.microsoft.com/office/2007/relationships/hdphoto" Target="../media/hdphoto8.wdp"/><Relationship Id="rId36" Type="http://schemas.openxmlformats.org/officeDocument/2006/relationships/image" Target="../media/image25.png"/><Relationship Id="rId10" Type="http://schemas.microsoft.com/office/2007/relationships/hdphoto" Target="../media/hdphoto2.wdp"/><Relationship Id="rId19" Type="http://schemas.microsoft.com/office/2007/relationships/hdphoto" Target="../media/hdphoto5.wdp"/><Relationship Id="rId31" Type="http://schemas.microsoft.com/office/2007/relationships/hdphoto" Target="../media/hdphoto9.wdp"/><Relationship Id="rId4" Type="http://schemas.openxmlformats.org/officeDocument/2006/relationships/image" Target="../media/image3.png"/><Relationship Id="rId9" Type="http://schemas.openxmlformats.org/officeDocument/2006/relationships/image" Target="../media/image7.png"/><Relationship Id="rId14" Type="http://schemas.openxmlformats.org/officeDocument/2006/relationships/image" Target="../media/image10.png"/><Relationship Id="rId22" Type="http://schemas.microsoft.com/office/2007/relationships/hdphoto" Target="../media/hdphoto6.wdp"/><Relationship Id="rId27" Type="http://schemas.openxmlformats.org/officeDocument/2006/relationships/image" Target="../media/image19.png"/><Relationship Id="rId30" Type="http://schemas.openxmlformats.org/officeDocument/2006/relationships/image" Target="../media/image21.png"/><Relationship Id="rId35" Type="http://schemas.microsoft.com/office/2007/relationships/hdphoto" Target="../media/hdphoto10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80D3016-AD7A-A380-6EF1-DE7B28D3EF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0286"/>
            <a:ext cx="12380589" cy="6938572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5725CC6-105E-484D-909E-6C96599A8D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947" y="3248828"/>
            <a:ext cx="3073400" cy="3073400"/>
          </a:xfrm>
          <a:prstGeom prst="rect">
            <a:avLst/>
          </a:prstGeom>
        </p:spPr>
      </p:pic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2AAB719D-C1D8-7A5B-3873-53441413C27E}"/>
              </a:ext>
            </a:extLst>
          </p:cNvPr>
          <p:cNvSpPr/>
          <p:nvPr/>
        </p:nvSpPr>
        <p:spPr>
          <a:xfrm>
            <a:off x="1432446" y="456489"/>
            <a:ext cx="7509934" cy="5602623"/>
          </a:xfrm>
          <a:prstGeom prst="roundRect">
            <a:avLst/>
          </a:prstGeom>
          <a:solidFill>
            <a:schemeClr val="bg1">
              <a:alpha val="9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132F63D-A45F-6F54-C828-11107D32DE53}"/>
              </a:ext>
            </a:extLst>
          </p:cNvPr>
          <p:cNvSpPr txBox="1"/>
          <p:nvPr/>
        </p:nvSpPr>
        <p:spPr>
          <a:xfrm>
            <a:off x="3995686" y="4825432"/>
            <a:ext cx="241555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Жилаф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997A412-52E8-2EA6-C646-2022353A69D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019301" y="597226"/>
            <a:ext cx="4302505" cy="4302505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11F8401-90FE-E572-87AF-CDEEBF04F2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65693" y="2011575"/>
            <a:ext cx="1811024" cy="1473375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832A997-51CE-2F02-F2E2-721DFDBD0D00}"/>
              </a:ext>
            </a:extLst>
          </p:cNvPr>
          <p:cNvSpPr txBox="1"/>
          <p:nvPr/>
        </p:nvSpPr>
        <p:spPr>
          <a:xfrm>
            <a:off x="4309636" y="4808002"/>
            <a:ext cx="175768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Клаб</a:t>
            </a:r>
          </a:p>
        </p:txBody>
      </p:sp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677BD65F-3567-703B-579F-1808624E527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>
                        <a14:foregroundMark x1="44238" y1="58984" x2="49902" y2="63965"/>
                        <a14:foregroundMark x1="49902" y1="63965" x2="47949" y2="67188"/>
                        <a14:foregroundMark x1="45703" y1="56152" x2="49707" y2="62109"/>
                        <a14:foregroundMark x1="49707" y1="62109" x2="56445" y2="67188"/>
                        <a14:foregroundMark x1="56445" y1="67188" x2="57910" y2="67188"/>
                        <a14:foregroundMark x1="50488" y1="44434" x2="48828" y2="59277"/>
                        <a14:foregroundMark x1="44531" y1="48145" x2="46582" y2="57227"/>
                        <a14:foregroundMark x1="47949" y1="61523" x2="40039" y2="65430"/>
                        <a14:foregroundMark x1="40039" y1="65430" x2="45410" y2="64648"/>
                        <a14:foregroundMark x1="45410" y1="63477" x2="45410" y2="6347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0614" b="20614"/>
          <a:stretch/>
        </p:blipFill>
        <p:spPr>
          <a:xfrm>
            <a:off x="1681441" y="635852"/>
            <a:ext cx="6989324" cy="4107759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9DB89C6-2F1D-7DE9-62F1-C0634C78152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7680" y="1682236"/>
            <a:ext cx="2306321" cy="2306321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84BDEDB8-67D6-EC6A-8A2B-4CAA93BEA90F}"/>
              </a:ext>
            </a:extLst>
          </p:cNvPr>
          <p:cNvSpPr txBox="1"/>
          <p:nvPr/>
        </p:nvSpPr>
        <p:spPr>
          <a:xfrm>
            <a:off x="4309636" y="4795068"/>
            <a:ext cx="2503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Тигл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C54289D-2701-2D48-6B62-11868F73A78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184" b="23184"/>
          <a:stretch/>
        </p:blipFill>
        <p:spPr>
          <a:xfrm>
            <a:off x="1566204" y="833808"/>
            <a:ext cx="7249992" cy="3888263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771762-9900-2635-8A6D-3EFB695E6B64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73527" y="1623959"/>
            <a:ext cx="2575432" cy="257543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18398E0-CB9B-D46A-7CD9-8356B8CB5382}"/>
              </a:ext>
            </a:extLst>
          </p:cNvPr>
          <p:cNvSpPr txBox="1"/>
          <p:nvPr/>
        </p:nvSpPr>
        <p:spPr>
          <a:xfrm>
            <a:off x="4088238" y="4776641"/>
            <a:ext cx="30734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Глуша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AC55AA17-169A-002E-A8D0-E2F49F19798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68" t="22072" r="20919" b="22381"/>
          <a:stretch>
            <a:fillRect/>
          </a:stretch>
        </p:blipFill>
        <p:spPr>
          <a:xfrm>
            <a:off x="3269668" y="722457"/>
            <a:ext cx="4014699" cy="3988422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A1488DC-3CF4-68D6-DB2F-558E790406A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88812" y="1578917"/>
            <a:ext cx="2528649" cy="248707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2701EAFE-0FAD-AA10-1B05-F2432A11A466}"/>
              </a:ext>
            </a:extLst>
          </p:cNvPr>
          <p:cNvSpPr txBox="1"/>
          <p:nvPr/>
        </p:nvSpPr>
        <p:spPr>
          <a:xfrm>
            <a:off x="4256696" y="4817525"/>
            <a:ext cx="206132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Пілат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D7742E71-BB0A-145A-40ED-A3C59F3B48C3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4563" t="20951" r="20166" b="22580"/>
          <a:stretch>
            <a:fillRect/>
          </a:stretch>
        </p:blipFill>
        <p:spPr>
          <a:xfrm>
            <a:off x="2648681" y="671536"/>
            <a:ext cx="4689216" cy="4056773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955AC816-C4A0-EC5A-2B6B-C8C0F025684A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47963" y="1734232"/>
            <a:ext cx="1910998" cy="1910998"/>
          </a:xfrm>
          <a:prstGeom prst="rect">
            <a:avLst/>
          </a:prstGeom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EA761C2-BF81-FF96-7730-344E1DDA4489}"/>
              </a:ext>
            </a:extLst>
          </p:cNvPr>
          <p:cNvSpPr txBox="1"/>
          <p:nvPr/>
        </p:nvSpPr>
        <p:spPr>
          <a:xfrm>
            <a:off x="4003613" y="4837128"/>
            <a:ext cx="23429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Селце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B33BDCED-8C22-A3F5-A8C0-514522FF6AF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10000" b="90000" l="10000" r="90000">
                        <a14:foregroundMark x1="53809" y1="60352" x2="49023" y2="65137"/>
                        <a14:foregroundMark x1="49023" y1="65137" x2="44238" y2="63867"/>
                        <a14:foregroundMark x1="53125" y1="62402" x2="44629" y2="63867"/>
                        <a14:foregroundMark x1="44629" y1="63867" x2="42871" y2="63574"/>
                        <a14:foregroundMark x1="54785" y1="62695" x2="51270" y2="66797"/>
                        <a14:foregroundMark x1="54785" y1="60645" x2="53809" y2="65918"/>
                        <a14:foregroundMark x1="51074" y1="59277" x2="52441" y2="64746"/>
                        <a14:foregroundMark x1="53125" y1="61523" x2="51758" y2="64551"/>
                        <a14:foregroundMark x1="47852" y1="61523" x2="47656" y2="64258"/>
                        <a14:foregroundMark x1="44922" y1="62012" x2="44922" y2="64746"/>
                        <a14:foregroundMark x1="43555" y1="63379" x2="42871" y2="65430"/>
                        <a14:foregroundMark x1="42383" y1="64258" x2="42383" y2="65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805" t="23075" r="18220" b="20317"/>
          <a:stretch>
            <a:fillRect/>
          </a:stretch>
        </p:blipFill>
        <p:spPr>
          <a:xfrm>
            <a:off x="3106832" y="833827"/>
            <a:ext cx="4350782" cy="4039097"/>
          </a:xfrm>
          <a:prstGeom prst="rect">
            <a:avLst/>
          </a:prstGeom>
        </p:spPr>
      </p:pic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0FF7ABEC-7D46-6E5A-4348-3E6F07566252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37231" y="1595768"/>
            <a:ext cx="2468755" cy="2468755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FE944297-B6D5-4623-39C0-4A7C720BCA9C}"/>
              </a:ext>
            </a:extLst>
          </p:cNvPr>
          <p:cNvSpPr txBox="1"/>
          <p:nvPr/>
        </p:nvSpPr>
        <p:spPr>
          <a:xfrm>
            <a:off x="4201923" y="4836131"/>
            <a:ext cx="203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Зебла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E156050B-BCF3-1617-91E2-C234CF90D0D9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562" b="24562"/>
          <a:stretch/>
        </p:blipFill>
        <p:spPr>
          <a:xfrm>
            <a:off x="1458845" y="765157"/>
            <a:ext cx="7450810" cy="3790632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EB8B8A8E-52F1-17A7-A4AE-481F20C74FB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1983661">
            <a:off x="3778979" y="1240177"/>
            <a:ext cx="2639880" cy="2639880"/>
          </a:xfrm>
          <a:prstGeom prst="rect">
            <a:avLst/>
          </a:prstGeom>
        </p:spPr>
      </p:pic>
      <p:sp>
        <p:nvSpPr>
          <p:cNvPr id="53" name="TextBox 52">
            <a:extLst>
              <a:ext uri="{FF2B5EF4-FFF2-40B4-BE49-F238E27FC236}">
                <a16:creationId xmlns:a16="http://schemas.microsoft.com/office/drawing/2014/main" id="{6B96B53D-C2EB-AC97-527C-60E51D41B454}"/>
              </a:ext>
            </a:extLst>
          </p:cNvPr>
          <p:cNvSpPr txBox="1"/>
          <p:nvPr/>
        </p:nvSpPr>
        <p:spPr>
          <a:xfrm>
            <a:off x="4019143" y="4851868"/>
            <a:ext cx="225368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Лакета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1D855904-F492-434E-D336-412B734EF98B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5089" b="25089"/>
          <a:stretch/>
        </p:blipFill>
        <p:spPr>
          <a:xfrm>
            <a:off x="1429469" y="760654"/>
            <a:ext cx="7479961" cy="3726632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4C9F0A17-C5BA-3B4A-5EFF-EE14E344821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8501" y="1248564"/>
            <a:ext cx="1756526" cy="1756526"/>
          </a:xfrm>
          <a:prstGeom prst="rect">
            <a:avLst/>
          </a:prstGeom>
        </p:spPr>
      </p:pic>
      <p:sp>
        <p:nvSpPr>
          <p:cNvPr id="60" name="TextBox 59">
            <a:extLst>
              <a:ext uri="{FF2B5EF4-FFF2-40B4-BE49-F238E27FC236}">
                <a16:creationId xmlns:a16="http://schemas.microsoft.com/office/drawing/2014/main" id="{D92C5A0B-E5FF-647D-BB20-F304AB7BDD43}"/>
              </a:ext>
            </a:extLst>
          </p:cNvPr>
          <p:cNvSpPr txBox="1"/>
          <p:nvPr/>
        </p:nvSpPr>
        <p:spPr>
          <a:xfrm>
            <a:off x="4088362" y="4842977"/>
            <a:ext cx="23990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Бобел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:a16="http://schemas.microsoft.com/office/drawing/2014/main" id="{DE99C964-20A8-2AB7-18FB-B77CCEB6F341}"/>
              </a:ext>
            </a:extLst>
          </p:cNvPr>
          <p:cNvSpPr txBox="1"/>
          <p:nvPr/>
        </p:nvSpPr>
        <p:spPr>
          <a:xfrm>
            <a:off x="3589694" y="4793262"/>
            <a:ext cx="32564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Динозавл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3F1D012-0A42-B034-D209-F74123B47409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930" t="26034" r="18207" b="22761"/>
          <a:stretch>
            <a:fillRect/>
          </a:stretch>
        </p:blipFill>
        <p:spPr>
          <a:xfrm>
            <a:off x="2865445" y="864330"/>
            <a:ext cx="4704955" cy="3832406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41DEB79-7674-A4DE-2467-241672827DE8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7367" y="1530982"/>
            <a:ext cx="2207567" cy="2207567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E72682EE-46A7-11CA-CD1B-98414CA11337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3760" b="23760"/>
          <a:stretch/>
        </p:blipFill>
        <p:spPr>
          <a:xfrm>
            <a:off x="1440020" y="731279"/>
            <a:ext cx="7270742" cy="3815721"/>
          </a:xfrm>
          <a:prstGeom prst="rect">
            <a:avLst/>
          </a:prstGeom>
        </p:spPr>
      </p:pic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F7EFFD7F-3CA9-B178-4950-17E8EA744E06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547541">
            <a:off x="4213148" y="1585944"/>
            <a:ext cx="1710562" cy="1736059"/>
          </a:xfrm>
          <a:prstGeom prst="rect">
            <a:avLst/>
          </a:prstGeom>
        </p:spPr>
      </p:pic>
      <p:sp>
        <p:nvSpPr>
          <p:cNvPr id="74" name="TextBox 73">
            <a:extLst>
              <a:ext uri="{FF2B5EF4-FFF2-40B4-BE49-F238E27FC236}">
                <a16:creationId xmlns:a16="http://schemas.microsoft.com/office/drawing/2014/main" id="{B87AF791-F0EF-E045-0FBE-D93CF453825F}"/>
              </a:ext>
            </a:extLst>
          </p:cNvPr>
          <p:cNvSpPr txBox="1"/>
          <p:nvPr/>
        </p:nvSpPr>
        <p:spPr>
          <a:xfrm>
            <a:off x="3689888" y="4788052"/>
            <a:ext cx="28875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Ломашка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C18FEC09-0BAF-023B-7F2A-2DE7573D7FF8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838190" y="4867261"/>
            <a:ext cx="365792" cy="670618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2A3A475B-88C0-8F80-21B8-4E0E88590DD1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10000" b="90000" l="10000" r="90000">
                        <a14:foregroundMark x1="53809" y1="61523" x2="41016" y2="62207"/>
                        <a14:foregroundMark x1="41016" y1="62207" x2="53418" y2="64355"/>
                        <a14:foregroundMark x1="55176" y1="62891" x2="54785" y2="661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969" b="19306"/>
          <a:stretch>
            <a:fillRect/>
          </a:stretch>
        </p:blipFill>
        <p:spPr>
          <a:xfrm>
            <a:off x="1540637" y="869145"/>
            <a:ext cx="7253514" cy="4042003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4DCC950D-56F6-3EB0-4B62-C9D1A89F4641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3759" y="1448198"/>
            <a:ext cx="2142338" cy="2142338"/>
          </a:xfrm>
          <a:prstGeom prst="rect">
            <a:avLst/>
          </a:prstGeom>
        </p:spPr>
      </p:pic>
      <p:sp>
        <p:nvSpPr>
          <p:cNvPr id="81" name="TextBox 80">
            <a:extLst>
              <a:ext uri="{FF2B5EF4-FFF2-40B4-BE49-F238E27FC236}">
                <a16:creationId xmlns:a16="http://schemas.microsoft.com/office/drawing/2014/main" id="{679FD7FC-03E8-AFA4-2052-DB177C0A29EB}"/>
              </a:ext>
            </a:extLst>
          </p:cNvPr>
          <p:cNvSpPr txBox="1"/>
          <p:nvPr/>
        </p:nvSpPr>
        <p:spPr>
          <a:xfrm>
            <a:off x="3748996" y="4814433"/>
            <a:ext cx="267205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err="1">
                <a:latin typeface="Arial" panose="020B0604020202020204" pitchFamily="34" charset="0"/>
                <a:cs typeface="Arial" panose="020B0604020202020204" pitchFamily="34" charset="0"/>
              </a:rPr>
              <a:t>Либа</a:t>
            </a:r>
            <a:endParaRPr lang="ru-RU" sz="4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58684FBB-0C87-3D16-ADD5-4E5D8C7C350A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10" t="25182" r="21594" b="24220"/>
          <a:stretch>
            <a:fillRect/>
          </a:stretch>
        </p:blipFill>
        <p:spPr>
          <a:xfrm>
            <a:off x="3176209" y="858495"/>
            <a:ext cx="4014700" cy="3614867"/>
          </a:xfrm>
          <a:prstGeom prst="rect">
            <a:avLst/>
          </a:prstGeom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EDF56148-5038-B35C-A99A-150A86AB19EB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94920" y="1619308"/>
            <a:ext cx="2364965" cy="2364965"/>
          </a:xfrm>
          <a:prstGeom prst="rect">
            <a:avLst/>
          </a:prstGeom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A09C50BC-C08C-30F6-1E16-3EA64A02BB7B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51" y="137524"/>
            <a:ext cx="1181090" cy="1022056"/>
          </a:xfrm>
          <a:prstGeom prst="rect">
            <a:avLst/>
          </a:prstGeom>
        </p:spPr>
      </p:pic>
      <p:sp>
        <p:nvSpPr>
          <p:cNvPr id="84" name="TextBox 83">
            <a:extLst>
              <a:ext uri="{FF2B5EF4-FFF2-40B4-BE49-F238E27FC236}">
                <a16:creationId xmlns:a16="http://schemas.microsoft.com/office/drawing/2014/main" id="{D7B6028B-FABB-F395-1134-00F6C2A282A8}"/>
              </a:ext>
            </a:extLst>
          </p:cNvPr>
          <p:cNvSpPr txBox="1"/>
          <p:nvPr/>
        </p:nvSpPr>
        <p:spPr>
          <a:xfrm>
            <a:off x="4882010" y="4271742"/>
            <a:ext cx="7836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</a:p>
        </p:txBody>
      </p:sp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4C342F37-501D-13DB-3159-376BA5508127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720027" y="4922565"/>
            <a:ext cx="365792" cy="670618"/>
          </a:xfrm>
          <a:prstGeom prst="rect">
            <a:avLst/>
          </a:prstGeom>
        </p:spPr>
      </p:pic>
      <p:sp>
        <p:nvSpPr>
          <p:cNvPr id="93" name="TextBox 92">
            <a:extLst>
              <a:ext uri="{FF2B5EF4-FFF2-40B4-BE49-F238E27FC236}">
                <a16:creationId xmlns:a16="http://schemas.microsoft.com/office/drawing/2014/main" id="{9CD15445-DBAB-B36D-6FC6-9D940AE89231}"/>
              </a:ext>
            </a:extLst>
          </p:cNvPr>
          <p:cNvSpPr txBox="1"/>
          <p:nvPr/>
        </p:nvSpPr>
        <p:spPr>
          <a:xfrm>
            <a:off x="4757550" y="4207932"/>
            <a:ext cx="5703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</a:t>
            </a:r>
          </a:p>
        </p:txBody>
      </p:sp>
      <p:pic>
        <p:nvPicPr>
          <p:cNvPr id="95" name="Рисунок 94">
            <a:extLst>
              <a:ext uri="{FF2B5EF4-FFF2-40B4-BE49-F238E27FC236}">
                <a16:creationId xmlns:a16="http://schemas.microsoft.com/office/drawing/2014/main" id="{1B63DB94-43D0-22BD-3825-1486809A8273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370759" y="4943302"/>
            <a:ext cx="365792" cy="670618"/>
          </a:xfrm>
          <a:prstGeom prst="rect">
            <a:avLst/>
          </a:prstGeom>
        </p:spPr>
      </p:pic>
      <p:sp>
        <p:nvSpPr>
          <p:cNvPr id="97" name="TextBox 96">
            <a:extLst>
              <a:ext uri="{FF2B5EF4-FFF2-40B4-BE49-F238E27FC236}">
                <a16:creationId xmlns:a16="http://schemas.microsoft.com/office/drawing/2014/main" id="{63F056C6-6283-C461-F898-F0C21F4F3E99}"/>
              </a:ext>
            </a:extLst>
          </p:cNvPr>
          <p:cNvSpPr txBox="1"/>
          <p:nvPr/>
        </p:nvSpPr>
        <p:spPr>
          <a:xfrm>
            <a:off x="5377690" y="4221471"/>
            <a:ext cx="54044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</a:t>
            </a:r>
          </a:p>
        </p:txBody>
      </p:sp>
      <p:pic>
        <p:nvPicPr>
          <p:cNvPr id="98" name="Рисунок 97">
            <a:extLst>
              <a:ext uri="{FF2B5EF4-FFF2-40B4-BE49-F238E27FC236}">
                <a16:creationId xmlns:a16="http://schemas.microsoft.com/office/drawing/2014/main" id="{0B08FF5D-FA5E-7410-92AD-D2A877629CB5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493536" y="4922565"/>
            <a:ext cx="365792" cy="670618"/>
          </a:xfrm>
          <a:prstGeom prst="rect">
            <a:avLst/>
          </a:prstGeom>
        </p:spPr>
      </p:pic>
      <p:sp>
        <p:nvSpPr>
          <p:cNvPr id="100" name="TextBox 99">
            <a:extLst>
              <a:ext uri="{FF2B5EF4-FFF2-40B4-BE49-F238E27FC236}">
                <a16:creationId xmlns:a16="http://schemas.microsoft.com/office/drawing/2014/main" id="{D19F44E0-1291-F65D-8A10-EAA8865EF5C3}"/>
              </a:ext>
            </a:extLst>
          </p:cNvPr>
          <p:cNvSpPr txBox="1"/>
          <p:nvPr/>
        </p:nvSpPr>
        <p:spPr>
          <a:xfrm>
            <a:off x="4410991" y="4245542"/>
            <a:ext cx="84220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</a:t>
            </a:r>
          </a:p>
        </p:txBody>
      </p:sp>
      <p:pic>
        <p:nvPicPr>
          <p:cNvPr id="101" name="Рисунок 100">
            <a:extLst>
              <a:ext uri="{FF2B5EF4-FFF2-40B4-BE49-F238E27FC236}">
                <a16:creationId xmlns:a16="http://schemas.microsoft.com/office/drawing/2014/main" id="{735B3015-067D-7886-0225-F5869FAB2915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950772" y="4922565"/>
            <a:ext cx="365792" cy="670618"/>
          </a:xfrm>
          <a:prstGeom prst="rect">
            <a:avLst/>
          </a:prstGeom>
        </p:spPr>
      </p:pic>
      <p:sp>
        <p:nvSpPr>
          <p:cNvPr id="103" name="TextBox 102">
            <a:extLst>
              <a:ext uri="{FF2B5EF4-FFF2-40B4-BE49-F238E27FC236}">
                <a16:creationId xmlns:a16="http://schemas.microsoft.com/office/drawing/2014/main" id="{FB82E52F-08B2-9D7B-00F3-29D9C14B0258}"/>
              </a:ext>
            </a:extLst>
          </p:cNvPr>
          <p:cNvSpPr txBox="1"/>
          <p:nvPr/>
        </p:nvSpPr>
        <p:spPr>
          <a:xfrm>
            <a:off x="5019803" y="4221470"/>
            <a:ext cx="99480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</a:t>
            </a:r>
          </a:p>
        </p:txBody>
      </p:sp>
      <p:pic>
        <p:nvPicPr>
          <p:cNvPr id="104" name="Рисунок 103">
            <a:extLst>
              <a:ext uri="{FF2B5EF4-FFF2-40B4-BE49-F238E27FC236}">
                <a16:creationId xmlns:a16="http://schemas.microsoft.com/office/drawing/2014/main" id="{054D3014-0F33-A3A6-1573-91AAD4FDF151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731109" y="4932132"/>
            <a:ext cx="365792" cy="670618"/>
          </a:xfrm>
          <a:prstGeom prst="rect">
            <a:avLst/>
          </a:prstGeom>
        </p:spPr>
      </p:pic>
      <p:sp>
        <p:nvSpPr>
          <p:cNvPr id="106" name="TextBox 105">
            <a:extLst>
              <a:ext uri="{FF2B5EF4-FFF2-40B4-BE49-F238E27FC236}">
                <a16:creationId xmlns:a16="http://schemas.microsoft.com/office/drawing/2014/main" id="{9D3AFC7B-F2BA-24E1-D0A2-3D7B66EDB475}"/>
              </a:ext>
            </a:extLst>
          </p:cNvPr>
          <p:cNvSpPr txBox="1"/>
          <p:nvPr/>
        </p:nvSpPr>
        <p:spPr>
          <a:xfrm>
            <a:off x="4695895" y="4233319"/>
            <a:ext cx="74372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</a:t>
            </a:r>
          </a:p>
        </p:txBody>
      </p:sp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26022965-9DF5-4968-63D0-CC00C2BDB79C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209057" y="4941057"/>
            <a:ext cx="365792" cy="670618"/>
          </a:xfrm>
          <a:prstGeom prst="rect">
            <a:avLst/>
          </a:prstGeom>
        </p:spPr>
      </p:pic>
      <p:sp>
        <p:nvSpPr>
          <p:cNvPr id="109" name="TextBox 108">
            <a:extLst>
              <a:ext uri="{FF2B5EF4-FFF2-40B4-BE49-F238E27FC236}">
                <a16:creationId xmlns:a16="http://schemas.microsoft.com/office/drawing/2014/main" id="{2DEC0952-62FE-8318-D7A8-BC0D04BE12E1}"/>
              </a:ext>
            </a:extLst>
          </p:cNvPr>
          <p:cNvSpPr txBox="1"/>
          <p:nvPr/>
        </p:nvSpPr>
        <p:spPr>
          <a:xfrm>
            <a:off x="5242359" y="4215248"/>
            <a:ext cx="70374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</a:t>
            </a:r>
          </a:p>
        </p:txBody>
      </p:sp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C7966B0F-A2DA-C82F-1087-153BB7CC1634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4140512" y="4903232"/>
            <a:ext cx="365792" cy="670618"/>
          </a:xfrm>
          <a:prstGeom prst="rect">
            <a:avLst/>
          </a:prstGeom>
        </p:spPr>
      </p:pic>
      <p:sp>
        <p:nvSpPr>
          <p:cNvPr id="112" name="TextBox 111">
            <a:extLst>
              <a:ext uri="{FF2B5EF4-FFF2-40B4-BE49-F238E27FC236}">
                <a16:creationId xmlns:a16="http://schemas.microsoft.com/office/drawing/2014/main" id="{667502F3-6EF3-BC6C-420F-6531D8E330AC}"/>
              </a:ext>
            </a:extLst>
          </p:cNvPr>
          <p:cNvSpPr txBox="1"/>
          <p:nvPr/>
        </p:nvSpPr>
        <p:spPr>
          <a:xfrm>
            <a:off x="4080980" y="4292423"/>
            <a:ext cx="71672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3" name="Рисунок 112">
            <a:extLst>
              <a:ext uri="{FF2B5EF4-FFF2-40B4-BE49-F238E27FC236}">
                <a16:creationId xmlns:a16="http://schemas.microsoft.com/office/drawing/2014/main" id="{20D11957-B176-2F1D-CA95-C3CBA5C76F69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991679" y="4922797"/>
            <a:ext cx="365792" cy="670618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FA7DDF70-B982-9483-AF31-4B0F114950BC}"/>
              </a:ext>
            </a:extLst>
          </p:cNvPr>
          <p:cNvSpPr txBox="1"/>
          <p:nvPr/>
        </p:nvSpPr>
        <p:spPr>
          <a:xfrm>
            <a:off x="5914303" y="4253660"/>
            <a:ext cx="63594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</a:t>
            </a:r>
          </a:p>
        </p:txBody>
      </p:sp>
      <p:pic>
        <p:nvPicPr>
          <p:cNvPr id="116" name="Рисунок 115">
            <a:extLst>
              <a:ext uri="{FF2B5EF4-FFF2-40B4-BE49-F238E27FC236}">
                <a16:creationId xmlns:a16="http://schemas.microsoft.com/office/drawing/2014/main" id="{6A73B446-B68C-A6FC-5AAB-904AF0C70940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5494090" y="4922182"/>
            <a:ext cx="365792" cy="670618"/>
          </a:xfrm>
          <a:prstGeom prst="rect">
            <a:avLst/>
          </a:prstGeom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4A90B63F-8EC2-920F-7B97-1C49DA067EF6}"/>
              </a:ext>
            </a:extLst>
          </p:cNvPr>
          <p:cNvSpPr txBox="1"/>
          <p:nvPr/>
        </p:nvSpPr>
        <p:spPr>
          <a:xfrm>
            <a:off x="5515511" y="4253561"/>
            <a:ext cx="87900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</a:t>
            </a:r>
          </a:p>
        </p:txBody>
      </p:sp>
      <p:pic>
        <p:nvPicPr>
          <p:cNvPr id="119" name="Рисунок 118">
            <a:extLst>
              <a:ext uri="{FF2B5EF4-FFF2-40B4-BE49-F238E27FC236}">
                <a16:creationId xmlns:a16="http://schemas.microsoft.com/office/drawing/2014/main" id="{30A69AEA-DE67-EF1F-F7C5-3A53D9B3EF95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931871" y="4919440"/>
            <a:ext cx="365792" cy="670618"/>
          </a:xfrm>
          <a:prstGeom prst="rect">
            <a:avLst/>
          </a:prstGeom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52C4852D-5190-5314-FCCD-B3DB8CFD65F5}"/>
              </a:ext>
            </a:extLst>
          </p:cNvPr>
          <p:cNvSpPr txBox="1"/>
          <p:nvPr/>
        </p:nvSpPr>
        <p:spPr>
          <a:xfrm>
            <a:off x="3875729" y="4319855"/>
            <a:ext cx="70497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22" name="Рисунок 121">
            <a:extLst>
              <a:ext uri="{FF2B5EF4-FFF2-40B4-BE49-F238E27FC236}">
                <a16:creationId xmlns:a16="http://schemas.microsoft.com/office/drawing/2014/main" id="{603005AB-F481-C4BA-87FB-9BE630D7D3A8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905467" y="4902435"/>
            <a:ext cx="365792" cy="670618"/>
          </a:xfrm>
          <a:prstGeom prst="rect">
            <a:avLst/>
          </a:prstGeom>
        </p:spPr>
      </p:pic>
      <p:sp>
        <p:nvSpPr>
          <p:cNvPr id="124" name="TextBox 123">
            <a:extLst>
              <a:ext uri="{FF2B5EF4-FFF2-40B4-BE49-F238E27FC236}">
                <a16:creationId xmlns:a16="http://schemas.microsoft.com/office/drawing/2014/main" id="{6F5BB065-DCBC-53EB-ABD4-8233A1EA1C86}"/>
              </a:ext>
            </a:extLst>
          </p:cNvPr>
          <p:cNvSpPr txBox="1"/>
          <p:nvPr/>
        </p:nvSpPr>
        <p:spPr>
          <a:xfrm>
            <a:off x="3857976" y="4338838"/>
            <a:ext cx="70497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kumimoji="0" lang="ru-RU" sz="4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94" name="Рисунок 93">
            <a:extLst>
              <a:ext uri="{FF2B5EF4-FFF2-40B4-BE49-F238E27FC236}">
                <a16:creationId xmlns:a16="http://schemas.microsoft.com/office/drawing/2014/main" id="{7F8CE203-9613-A8BA-E676-DCB57FE80206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21" y="-583647"/>
            <a:ext cx="5120564" cy="5278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8501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8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>
                      <p:stCondLst>
                        <p:cond delay="indefinite"/>
                      </p:stCondLst>
                      <p:childTnLst>
                        <p:par>
                          <p:cTn id="202" fill="hold">
                            <p:stCondLst>
                              <p:cond delay="0"/>
                            </p:stCondLst>
                            <p:childTnLst>
                              <p:par>
                                <p:cTn id="2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2" fill="hold">
                      <p:stCondLst>
                        <p:cond delay="indefinite"/>
                      </p:stCondLst>
                      <p:childTnLst>
                        <p:par>
                          <p:cTn id="213" fill="hold">
                            <p:stCondLst>
                              <p:cond delay="0"/>
                            </p:stCondLst>
                            <p:childTnLst>
                              <p:par>
                                <p:cTn id="2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2" fill="hold">
                      <p:stCondLst>
                        <p:cond delay="indefinite"/>
                      </p:stCondLst>
                      <p:childTnLst>
                        <p:par>
                          <p:cTn id="223" fill="hold">
                            <p:stCondLst>
                              <p:cond delay="0"/>
                            </p:stCondLst>
                            <p:childTnLst>
                              <p:par>
                                <p:cTn id="224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2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8" fill="hold">
                      <p:stCondLst>
                        <p:cond delay="indefinite"/>
                      </p:stCondLst>
                      <p:childTnLst>
                        <p:par>
                          <p:cTn id="289" fill="hold">
                            <p:stCondLst>
                              <p:cond delay="0"/>
                            </p:stCondLst>
                            <p:childTnLst>
                              <p:par>
                                <p:cTn id="290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0" fill="hold">
                      <p:stCondLst>
                        <p:cond delay="indefinite"/>
                      </p:stCondLst>
                      <p:childTnLst>
                        <p:par>
                          <p:cTn id="301" fill="hold">
                            <p:stCondLst>
                              <p:cond delay="0"/>
                            </p:stCondLst>
                            <p:childTnLst>
                              <p:par>
                                <p:cTn id="3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5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6" fill="hold">
                      <p:stCondLst>
                        <p:cond delay="indefinite"/>
                      </p:stCondLst>
                      <p:childTnLst>
                        <p:par>
                          <p:cTn id="317" fill="hold">
                            <p:stCondLst>
                              <p:cond delay="0"/>
                            </p:stCondLst>
                            <p:childTnLst>
                              <p:par>
                                <p:cTn id="3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>
                      <p:stCondLst>
                        <p:cond delay="indefinite"/>
                      </p:stCondLst>
                      <p:childTnLst>
                        <p:par>
                          <p:cTn id="322" fill="hold">
                            <p:stCondLst>
                              <p:cond delay="0"/>
                            </p:stCondLst>
                            <p:childTnLst>
                              <p:par>
                                <p:cTn id="32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>
                      <p:stCondLst>
                        <p:cond delay="indefinite"/>
                      </p:stCondLst>
                      <p:childTnLst>
                        <p:par>
                          <p:cTn id="334" fill="hold">
                            <p:stCondLst>
                              <p:cond delay="0"/>
                            </p:stCondLst>
                            <p:childTnLst>
                              <p:par>
                                <p:cTn id="3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0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3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4" fill="hold">
                      <p:stCondLst>
                        <p:cond delay="indefinite"/>
                      </p:stCondLst>
                      <p:childTnLst>
                        <p:par>
                          <p:cTn id="345" fill="hold">
                            <p:stCondLst>
                              <p:cond delay="0"/>
                            </p:stCondLst>
                            <p:childTnLst>
                              <p:par>
                                <p:cTn id="3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>
                      <p:stCondLst>
                        <p:cond delay="indefinite"/>
                      </p:stCondLst>
                      <p:childTnLst>
                        <p:par>
                          <p:cTn id="350" fill="hold">
                            <p:stCondLst>
                              <p:cond delay="0"/>
                            </p:stCondLst>
                            <p:childTnLst>
                              <p:par>
                                <p:cTn id="3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>
                      <p:stCondLst>
                        <p:cond delay="indefinite"/>
                      </p:stCondLst>
                      <p:childTnLst>
                        <p:par>
                          <p:cTn id="355" fill="hold">
                            <p:stCondLst>
                              <p:cond delay="0"/>
                            </p:stCondLst>
                            <p:childTnLst>
                              <p:par>
                                <p:cTn id="356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0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>
                      <p:stCondLst>
                        <p:cond delay="indefinite"/>
                      </p:stCondLst>
                      <p:childTnLst>
                        <p:par>
                          <p:cTn id="367" fill="hold">
                            <p:stCondLst>
                              <p:cond delay="0"/>
                            </p:stCondLst>
                            <p:childTnLst>
                              <p:par>
                                <p:cTn id="3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>
                      <p:stCondLst>
                        <p:cond delay="indefinite"/>
                      </p:stCondLst>
                      <p:childTnLst>
                        <p:par>
                          <p:cTn id="378" fill="hold">
                            <p:stCondLst>
                              <p:cond delay="0"/>
                            </p:stCondLst>
                            <p:childTnLst>
                              <p:par>
                                <p:cTn id="3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2" fill="hold">
                      <p:stCondLst>
                        <p:cond delay="indefinite"/>
                      </p:stCondLst>
                      <p:childTnLst>
                        <p:par>
                          <p:cTn id="383" fill="hold">
                            <p:stCondLst>
                              <p:cond delay="0"/>
                            </p:stCondLst>
                            <p:childTnLst>
                              <p:par>
                                <p:cTn id="3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7" fill="hold">
                      <p:stCondLst>
                        <p:cond delay="indefinite"/>
                      </p:stCondLst>
                      <p:childTnLst>
                        <p:par>
                          <p:cTn id="388" fill="hold">
                            <p:stCondLst>
                              <p:cond delay="0"/>
                            </p:stCondLst>
                            <p:childTnLst>
                              <p:par>
                                <p:cTn id="38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9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0" fill="hold">
                      <p:stCondLst>
                        <p:cond delay="0"/>
                      </p:stCondLst>
                      <p:childTnLst>
                        <p:par>
                          <p:cTn id="401" fill="hold">
                            <p:stCondLst>
                              <p:cond delay="0"/>
                            </p:stCondLst>
                            <p:childTnLst>
                              <p:par>
                                <p:cTn id="40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4" dur="10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5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6" dur="10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7" fill="hold">
                      <p:stCondLst>
                        <p:cond delay="indefinite"/>
                      </p:stCondLst>
                      <p:childTnLst>
                        <p:par>
                          <p:cTn id="408" fill="hold">
                            <p:stCondLst>
                              <p:cond delay="0"/>
                            </p:stCondLst>
                            <p:childTnLst>
                              <p:par>
                                <p:cTn id="40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</p:childTnLst>
        </p:cTn>
      </p:par>
    </p:tnLst>
    <p:bldLst>
      <p:bldP spid="89" grpId="0"/>
      <p:bldP spid="89" grpId="1"/>
      <p:bldP spid="13" grpId="0"/>
      <p:bldP spid="13" grpId="1"/>
      <p:bldP spid="23" grpId="0"/>
      <p:bldP spid="23" grpId="1"/>
      <p:bldP spid="9" grpId="0"/>
      <p:bldP spid="9" grpId="1"/>
      <p:bldP spid="30" grpId="0"/>
      <p:bldP spid="30" grpId="1"/>
      <p:bldP spid="38" grpId="0"/>
      <p:bldP spid="38" grpId="1"/>
      <p:bldP spid="46" grpId="0"/>
      <p:bldP spid="46" grpId="1"/>
      <p:bldP spid="53" grpId="0"/>
      <p:bldP spid="53" grpId="1"/>
      <p:bldP spid="60" grpId="0"/>
      <p:bldP spid="60" grpId="1"/>
      <p:bldP spid="67" grpId="0"/>
      <p:bldP spid="67" grpId="1"/>
      <p:bldP spid="74" grpId="0"/>
      <p:bldP spid="74" grpId="1"/>
      <p:bldP spid="81" grpId="0"/>
      <p:bldP spid="81" grpId="1"/>
      <p:bldP spid="84" grpId="0"/>
      <p:bldP spid="84" grpId="1"/>
      <p:bldP spid="93" grpId="0"/>
      <p:bldP spid="93" grpId="1"/>
      <p:bldP spid="97" grpId="0"/>
      <p:bldP spid="97" grpId="1"/>
      <p:bldP spid="100" grpId="0"/>
      <p:bldP spid="100" grpId="1"/>
      <p:bldP spid="103" grpId="0"/>
      <p:bldP spid="103" grpId="1"/>
      <p:bldP spid="106" grpId="0"/>
      <p:bldP spid="106" grpId="1"/>
      <p:bldP spid="109" grpId="0"/>
      <p:bldP spid="109" grpId="1"/>
      <p:bldP spid="112" grpId="0"/>
      <p:bldP spid="112" grpId="1"/>
      <p:bldP spid="115" grpId="0"/>
      <p:bldP spid="115" grpId="1"/>
      <p:bldP spid="118" grpId="0"/>
      <p:bldP spid="118" grpId="1"/>
      <p:bldP spid="121" grpId="0"/>
      <p:bldP spid="121" grpId="1"/>
      <p:bldP spid="124" grpId="0"/>
      <p:bldP spid="124" grpId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FC03484849DD4F838791533D0789A3" ma:contentTypeVersion="8" ma:contentTypeDescription="Create a new document." ma:contentTypeScope="" ma:versionID="85893f9a06dede89c67529cf8ccaf714">
  <xsd:schema xmlns:xsd="http://www.w3.org/2001/XMLSchema" xmlns:xs="http://www.w3.org/2001/XMLSchema" xmlns:p="http://schemas.microsoft.com/office/2006/metadata/properties" xmlns:ns2="f2b6131b-628d-405c-9a7f-49f976ea74da" targetNamespace="http://schemas.microsoft.com/office/2006/metadata/properties" ma:root="true" ma:fieldsID="904e7a21b43c6d1864e2caed281f3db8" ns2:_="">
    <xsd:import namespace="f2b6131b-628d-405c-9a7f-49f976ea74d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AutoDeleteEnabled" minOccurs="0"/>
                <xsd:element ref="ns2:DeleteAfter" minOccurs="0"/>
                <xsd:element ref="ns2:AutoUploadMarker" minOccurs="0"/>
                <xsd:element ref="ns2:UploadSource" minOccurs="0"/>
                <xsd:element ref="ns2:FolderPat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2b6131b-628d-405c-9a7f-49f976ea74d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AutoDeleteEnabled" ma:index="11" nillable="true" ma:displayName="AutoDeleteEnabled" ma:default="No" ma:format="RadioButtons" ma:internalName="AutoDeleteEnabled">
      <xsd:simpleType>
        <xsd:restriction base="dms:Choice">
          <xsd:enumeration value="Yes"/>
          <xsd:enumeration value="No"/>
        </xsd:restriction>
      </xsd:simpleType>
    </xsd:element>
    <xsd:element name="DeleteAfter" ma:index="12" nillable="true" ma:displayName="DeleteAfter" ma:format="DateOnly" ma:internalName="DeleteAfter">
      <xsd:simpleType>
        <xsd:restriction base="dms:DateTime"/>
      </xsd:simpleType>
    </xsd:element>
    <xsd:element name="AutoUploadMarker" ma:index="13" nillable="true" ma:displayName="AutoUploadMarker" ma:internalName="AutoUploadMarker">
      <xsd:simpleType>
        <xsd:restriction base="dms:Text">
          <xsd:maxLength value="255"/>
        </xsd:restriction>
      </xsd:simpleType>
    </xsd:element>
    <xsd:element name="UploadSource" ma:index="14" nillable="true" ma:displayName="UploadSource" ma:internalName="UploadSource">
      <xsd:simpleType>
        <xsd:restriction base="dms:Text">
          <xsd:maxLength value="255"/>
        </xsd:restriction>
      </xsd:simpleType>
    </xsd:element>
    <xsd:element name="FolderPath" ma:index="15" nillable="true" ma:displayName="FolderPath" ma:internalName="FolderPath">
      <xsd:simpleType>
        <xsd:restriction base="dms:Text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FolderPath xmlns="f2b6131b-628d-405c-9a7f-49f976ea74da" xsi:nil="true"/>
    <DeleteAfter xmlns="f2b6131b-628d-405c-9a7f-49f976ea74da" xsi:nil="true"/>
    <AutoUploadMarker xmlns="f2b6131b-628d-405c-9a7f-49f976ea74da" xsi:nil="true"/>
    <AutoDeleteEnabled xmlns="f2b6131b-628d-405c-9a7f-49f976ea74da">No</AutoDeleteEnabled>
    <UploadSource xmlns="f2b6131b-628d-405c-9a7f-49f976ea74da" xsi:nil="true"/>
  </documentManagement>
</p:properties>
</file>

<file path=customXml/itemProps1.xml><?xml version="1.0" encoding="utf-8"?>
<ds:datastoreItem xmlns:ds="http://schemas.openxmlformats.org/officeDocument/2006/customXml" ds:itemID="{9005C7D4-E2A2-4A4A-A3C3-1EC797567F43}"/>
</file>

<file path=customXml/itemProps2.xml><?xml version="1.0" encoding="utf-8"?>
<ds:datastoreItem xmlns:ds="http://schemas.openxmlformats.org/officeDocument/2006/customXml" ds:itemID="{9815FE56-8669-497E-962F-75D4117DD7E9}"/>
</file>

<file path=customXml/itemProps3.xml><?xml version="1.0" encoding="utf-8"?>
<ds:datastoreItem xmlns:ds="http://schemas.openxmlformats.org/officeDocument/2006/customXml" ds:itemID="{B4FE6DDE-CDDE-4225-9EA4-24B09069E026}"/>
</file>

<file path=docProps/app.xml><?xml version="1.0" encoding="utf-8"?>
<Properties xmlns="http://schemas.openxmlformats.org/officeDocument/2006/extended-properties" xmlns:vt="http://schemas.openxmlformats.org/officeDocument/2006/docPropsVTypes">
  <TotalTime>389</TotalTime>
  <Words>24</Words>
  <Application>Microsoft Office PowerPoint</Application>
  <PresentationFormat>Широкоэкранный</PresentationFormat>
  <Paragraphs>24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Ольга Мосалкова</dc:creator>
  <cp:lastModifiedBy>Ольга Мосалкова</cp:lastModifiedBy>
  <cp:revision>7</cp:revision>
  <dcterms:created xsi:type="dcterms:W3CDTF">2026-01-18T22:08:25Z</dcterms:created>
  <dcterms:modified xsi:type="dcterms:W3CDTF">2026-01-21T11:08:22Z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0x01010038FC03484849DD4F838791533D0789A3</vt:lpwstr>
  </property>
</Properties>
</file>